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0" r:id="rId3"/>
    <p:sldId id="278" r:id="rId4"/>
    <p:sldId id="274" r:id="rId5"/>
    <p:sldId id="305" r:id="rId6"/>
    <p:sldId id="275" r:id="rId7"/>
    <p:sldId id="307" r:id="rId8"/>
    <p:sldId id="309" r:id="rId9"/>
    <p:sldId id="310" r:id="rId10"/>
    <p:sldId id="303" r:id="rId11"/>
    <p:sldId id="276" r:id="rId12"/>
    <p:sldId id="277" r:id="rId13"/>
    <p:sldId id="259" r:id="rId14"/>
    <p:sldId id="258" r:id="rId15"/>
    <p:sldId id="263" r:id="rId16"/>
    <p:sldId id="265" r:id="rId17"/>
    <p:sldId id="286" r:id="rId18"/>
    <p:sldId id="287" r:id="rId19"/>
    <p:sldId id="288" r:id="rId20"/>
    <p:sldId id="279" r:id="rId21"/>
    <p:sldId id="311" r:id="rId22"/>
    <p:sldId id="294" r:id="rId23"/>
    <p:sldId id="295" r:id="rId24"/>
    <p:sldId id="301" r:id="rId25"/>
    <p:sldId id="293" r:id="rId26"/>
    <p:sldId id="302" r:id="rId27"/>
    <p:sldId id="280" r:id="rId28"/>
    <p:sldId id="257" r:id="rId29"/>
    <p:sldId id="262" r:id="rId30"/>
    <p:sldId id="297" r:id="rId31"/>
    <p:sldId id="298" r:id="rId32"/>
    <p:sldId id="300" r:id="rId33"/>
    <p:sldId id="291" r:id="rId34"/>
    <p:sldId id="266" r:id="rId35"/>
    <p:sldId id="267" r:id="rId36"/>
    <p:sldId id="268" r:id="rId37"/>
    <p:sldId id="269" r:id="rId38"/>
    <p:sldId id="304" r:id="rId39"/>
    <p:sldId id="315" r:id="rId40"/>
    <p:sldId id="320" r:id="rId41"/>
    <p:sldId id="319" r:id="rId42"/>
    <p:sldId id="270" r:id="rId43"/>
    <p:sldId id="314" r:id="rId44"/>
    <p:sldId id="312" r:id="rId45"/>
    <p:sldId id="322" r:id="rId46"/>
    <p:sldId id="271" r:id="rId47"/>
    <p:sldId id="316" r:id="rId48"/>
    <p:sldId id="317" r:id="rId49"/>
    <p:sldId id="321" r:id="rId50"/>
    <p:sldId id="318" r:id="rId51"/>
    <p:sldId id="323" r:id="rId52"/>
    <p:sldId id="324" r:id="rId53"/>
    <p:sldId id="325" r:id="rId54"/>
    <p:sldId id="326" r:id="rId55"/>
  </p:sldIdLst>
  <p:sldSz cx="12192000" cy="6858000"/>
  <p:notesSz cx="6858000" cy="9144000"/>
  <p:embeddedFontLst>
    <p:embeddedFont>
      <p:font typeface="Malgun Gothic" panose="020B0503020000020004" pitchFamily="50" charset="-127"/>
      <p:regular r:id="rId56"/>
      <p:bold r:id="rId57"/>
    </p:embeddedFont>
    <p:embeddedFont>
      <p:font typeface="Malgun Gothic Semilight" panose="020B0502040204020203" pitchFamily="50" charset="-127"/>
      <p:regular r:id="rId58"/>
    </p:embeddedFont>
    <p:embeddedFont>
      <p:font typeface="Roboto" panose="020B0604020202020204" pitchFamily="2" charset="0"/>
      <p:regular r:id="rId59"/>
    </p:embeddedFont>
    <p:embeddedFont>
      <p:font typeface="THE외계인설명서" panose="02020503020101020101" pitchFamily="18" charset="-127"/>
      <p:regular r:id="rId60"/>
    </p:embeddedFont>
    <p:embeddedFont>
      <p:font typeface="배달의민족 한나" panose="02000503000000020003" pitchFamily="2" charset="-127"/>
      <p:regular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Train Loss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7.6999999999999999E-2</c:v>
                </c:pt>
                <c:pt idx="1">
                  <c:v>5.04E-2</c:v>
                </c:pt>
                <c:pt idx="2">
                  <c:v>3.39E-2</c:v>
                </c:pt>
                <c:pt idx="3">
                  <c:v>2.5899999999999999E-2</c:v>
                </c:pt>
                <c:pt idx="4">
                  <c:v>2.12E-2</c:v>
                </c:pt>
                <c:pt idx="5">
                  <c:v>1.7100000000000001E-2</c:v>
                </c:pt>
                <c:pt idx="6">
                  <c:v>1.37E-2</c:v>
                </c:pt>
                <c:pt idx="7">
                  <c:v>12.887</c:v>
                </c:pt>
                <c:pt idx="8">
                  <c:v>15.507899999999999</c:v>
                </c:pt>
                <c:pt idx="9">
                  <c:v>15.507899999999999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C3-4BBA-A2D2-E1AE658868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2.1700000000000001E-2</c:v>
                </c:pt>
                <c:pt idx="1">
                  <c:v>1.8599999999999998E-2</c:v>
                </c:pt>
                <c:pt idx="2">
                  <c:v>9.7000000000000003E-3</c:v>
                </c:pt>
                <c:pt idx="3">
                  <c:v>8.5000000000000006E-3</c:v>
                </c:pt>
                <c:pt idx="4">
                  <c:v>7.3000000000000001E-3</c:v>
                </c:pt>
                <c:pt idx="5">
                  <c:v>6.1999999999999998E-3</c:v>
                </c:pt>
                <c:pt idx="6">
                  <c:v>5.3E-3</c:v>
                </c:pt>
                <c:pt idx="7">
                  <c:v>6.1999999999999998E-3</c:v>
                </c:pt>
                <c:pt idx="8">
                  <c:v>4.1999999999999997E-3</c:v>
                </c:pt>
                <c:pt idx="9">
                  <c:v>5.3E-3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EC3-4BBA-A2D2-E1AE658868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7.6399999999999996E-2</c:v>
                </c:pt>
                <c:pt idx="1">
                  <c:v>5.2699999999999997E-2</c:v>
                </c:pt>
                <c:pt idx="2">
                  <c:v>3.6999999999999998E-2</c:v>
                </c:pt>
                <c:pt idx="3">
                  <c:v>2.7699999999999999E-2</c:v>
                </c:pt>
                <c:pt idx="4">
                  <c:v>2.0799999999999999E-2</c:v>
                </c:pt>
                <c:pt idx="5">
                  <c:v>1.8100000000000002E-2</c:v>
                </c:pt>
                <c:pt idx="6">
                  <c:v>1.44E-2</c:v>
                </c:pt>
                <c:pt idx="7">
                  <c:v>1.18E-2</c:v>
                </c:pt>
                <c:pt idx="8">
                  <c:v>1.03E-2</c:v>
                </c:pt>
                <c:pt idx="9">
                  <c:v>9.4999999999999998E-3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EC3-4BBA-A2D2-E1AE65886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9.0999999999999998E-2</c:v>
                </c:pt>
                <c:pt idx="1">
                  <c:v>6.1899999999999997E-2</c:v>
                </c:pt>
                <c:pt idx="2">
                  <c:v>4.1500000000000002E-2</c:v>
                </c:pt>
                <c:pt idx="3">
                  <c:v>3.2199999999999999E-2</c:v>
                </c:pt>
                <c:pt idx="4">
                  <c:v>2.4400000000000002E-2</c:v>
                </c:pt>
                <c:pt idx="5">
                  <c:v>1.9199999999999998E-2</c:v>
                </c:pt>
                <c:pt idx="6">
                  <c:v>1.5299999999999999E-2</c:v>
                </c:pt>
                <c:pt idx="7">
                  <c:v>1.29E-2</c:v>
                </c:pt>
                <c:pt idx="8">
                  <c:v>9.4999999999999998E-3</c:v>
                </c:pt>
                <c:pt idx="9">
                  <c:v>9.7999999999999997E-3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EC3-4BBA-A2D2-E1AE658868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9.1600000000000001E-2</c:v>
                </c:pt>
                <c:pt idx="1">
                  <c:v>6.0999999999999999E-2</c:v>
                </c:pt>
                <c:pt idx="2">
                  <c:v>4.0800000000000003E-2</c:v>
                </c:pt>
                <c:pt idx="3">
                  <c:v>2.7900000000000001E-2</c:v>
                </c:pt>
                <c:pt idx="4">
                  <c:v>2.1299999999999999E-2</c:v>
                </c:pt>
                <c:pt idx="5">
                  <c:v>2.7900000000000001E-2</c:v>
                </c:pt>
                <c:pt idx="6">
                  <c:v>1.3899999999999999E-2</c:v>
                </c:pt>
                <c:pt idx="7">
                  <c:v>1.2E-2</c:v>
                </c:pt>
                <c:pt idx="8">
                  <c:v>9.2999999999999992E-3</c:v>
                </c:pt>
                <c:pt idx="9">
                  <c:v>8.5000000000000006E-3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EC3-4BBA-A2D2-E1AE6588682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7.9200000000000007E-2</c:v>
                </c:pt>
                <c:pt idx="1">
                  <c:v>5.3100000000000001E-2</c:v>
                </c:pt>
                <c:pt idx="2">
                  <c:v>3.2300000000000002E-2</c:v>
                </c:pt>
                <c:pt idx="3">
                  <c:v>2.12E-2</c:v>
                </c:pt>
                <c:pt idx="4">
                  <c:v>1.6299999999999999E-2</c:v>
                </c:pt>
                <c:pt idx="5">
                  <c:v>1.1900000000000001E-2</c:v>
                </c:pt>
                <c:pt idx="6">
                  <c:v>9.9000000000000008E-3</c:v>
                </c:pt>
                <c:pt idx="7">
                  <c:v>9.4000000000000004E-3</c:v>
                </c:pt>
                <c:pt idx="8">
                  <c:v>8.0999999999999996E-3</c:v>
                </c:pt>
                <c:pt idx="9">
                  <c:v>6.4999999999999997E-3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EC3-4BBA-A2D2-E1AE6588682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3.8899999999999997E-2</c:v>
                </c:pt>
                <c:pt idx="1">
                  <c:v>2.6700000000000002E-2</c:v>
                </c:pt>
                <c:pt idx="2">
                  <c:v>1.72E-2</c:v>
                </c:pt>
                <c:pt idx="3">
                  <c:v>1.3100000000000001E-2</c:v>
                </c:pt>
                <c:pt idx="4">
                  <c:v>1.01E-2</c:v>
                </c:pt>
                <c:pt idx="5">
                  <c:v>8.6E-3</c:v>
                </c:pt>
                <c:pt idx="6">
                  <c:v>7.1000000000000004E-3</c:v>
                </c:pt>
                <c:pt idx="7">
                  <c:v>5.5999999999999999E-3</c:v>
                </c:pt>
                <c:pt idx="8">
                  <c:v>5.5999999999999999E-3</c:v>
                </c:pt>
                <c:pt idx="9">
                  <c:v>4.7000000000000002E-3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EC3-4BBA-A2D2-E1AE65886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0.1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Loss</a:t>
            </a:r>
            <a:r>
              <a:rPr lang="en-US" altLang="ko-KR" baseline="0" dirty="0"/>
              <a:t> (</a:t>
            </a:r>
            <a:r>
              <a:rPr lang="en-US" altLang="ko-KR" baseline="0" dirty="0" err="1"/>
              <a:t>Batchsize</a:t>
            </a:r>
            <a:r>
              <a:rPr lang="en-US" altLang="ko-KR" baseline="0" dirty="0"/>
              <a:t>=5)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0.1053</c:v>
                </c:pt>
                <c:pt idx="1">
                  <c:v>0.1103</c:v>
                </c:pt>
                <c:pt idx="2">
                  <c:v>0.1003</c:v>
                </c:pt>
                <c:pt idx="3">
                  <c:v>5.4954999999999998</c:v>
                </c:pt>
                <c:pt idx="4">
                  <c:v>5.4954999999999998</c:v>
                </c:pt>
                <c:pt idx="5">
                  <c:v>5.4954999999999998</c:v>
                </c:pt>
                <c:pt idx="6">
                  <c:v>5.4954999999999998</c:v>
                </c:pt>
                <c:pt idx="7">
                  <c:v>5.4954999999999998</c:v>
                </c:pt>
                <c:pt idx="8">
                  <c:v>5.4954999999999998</c:v>
                </c:pt>
                <c:pt idx="9">
                  <c:v>5.4954999999999998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5F-4E0E-A493-8B7F98EACF6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2.1000000000000001E-2</c:v>
                </c:pt>
                <c:pt idx="1">
                  <c:v>2.53E-2</c:v>
                </c:pt>
                <c:pt idx="2">
                  <c:v>2.92E-2</c:v>
                </c:pt>
                <c:pt idx="3">
                  <c:v>1.17E-2</c:v>
                </c:pt>
                <c:pt idx="4">
                  <c:v>2.7151000000000001</c:v>
                </c:pt>
                <c:pt idx="5">
                  <c:v>2.7151000000000001</c:v>
                </c:pt>
                <c:pt idx="6">
                  <c:v>2.7151000000000001</c:v>
                </c:pt>
                <c:pt idx="7">
                  <c:v>2.7151000000000001</c:v>
                </c:pt>
                <c:pt idx="8">
                  <c:v>2.7151000000000001</c:v>
                </c:pt>
                <c:pt idx="9">
                  <c:v>2.7151000000000001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5F-4E0E-A493-8B7F98EACF6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8.5099999999999995E-2</c:v>
                </c:pt>
                <c:pt idx="1">
                  <c:v>9.0499999999999997E-2</c:v>
                </c:pt>
                <c:pt idx="2">
                  <c:v>8.0500000000000002E-2</c:v>
                </c:pt>
                <c:pt idx="3">
                  <c:v>9.7299999999999998E-2</c:v>
                </c:pt>
                <c:pt idx="4">
                  <c:v>0.1</c:v>
                </c:pt>
                <c:pt idx="5">
                  <c:v>0.15379999999999999</c:v>
                </c:pt>
                <c:pt idx="6">
                  <c:v>0.1273</c:v>
                </c:pt>
                <c:pt idx="7">
                  <c:v>0.1197</c:v>
                </c:pt>
                <c:pt idx="8">
                  <c:v>0.19089999999999999</c:v>
                </c:pt>
                <c:pt idx="9">
                  <c:v>0.2117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F5F-4E0E-A493-8B7F98EACF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0.10489999999999999</c:v>
                </c:pt>
                <c:pt idx="1">
                  <c:v>0.11890000000000001</c:v>
                </c:pt>
                <c:pt idx="2">
                  <c:v>0.1207</c:v>
                </c:pt>
                <c:pt idx="3">
                  <c:v>0.12280000000000001</c:v>
                </c:pt>
                <c:pt idx="4">
                  <c:v>0.17610000000000001</c:v>
                </c:pt>
                <c:pt idx="5">
                  <c:v>0.16589999999999999</c:v>
                </c:pt>
                <c:pt idx="6">
                  <c:v>0.16750000000000001</c:v>
                </c:pt>
                <c:pt idx="7">
                  <c:v>0.1694</c:v>
                </c:pt>
                <c:pt idx="8">
                  <c:v>0.23569999999999999</c:v>
                </c:pt>
                <c:pt idx="9">
                  <c:v>0.20630000000000001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F5F-4E0E-A493-8B7F98EACF6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8.4599999999999995E-2</c:v>
                </c:pt>
                <c:pt idx="1">
                  <c:v>9.6299999999999997E-2</c:v>
                </c:pt>
                <c:pt idx="2">
                  <c:v>0.13650000000000001</c:v>
                </c:pt>
                <c:pt idx="3">
                  <c:v>0.13800000000000001</c:v>
                </c:pt>
                <c:pt idx="4">
                  <c:v>0.13780000000000001</c:v>
                </c:pt>
                <c:pt idx="5">
                  <c:v>0.14630000000000001</c:v>
                </c:pt>
                <c:pt idx="6">
                  <c:v>0.16439999999999999</c:v>
                </c:pt>
                <c:pt idx="7">
                  <c:v>0.17030000000000001</c:v>
                </c:pt>
                <c:pt idx="8">
                  <c:v>0.24729999999999999</c:v>
                </c:pt>
                <c:pt idx="9">
                  <c:v>0.19470000000000001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F5F-4E0E-A493-8B7F98EACF6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8.0600000000000005E-2</c:v>
                </c:pt>
                <c:pt idx="1">
                  <c:v>8.8499999999999995E-2</c:v>
                </c:pt>
                <c:pt idx="2">
                  <c:v>6.3600000000000004E-2</c:v>
                </c:pt>
                <c:pt idx="3">
                  <c:v>6.3230000000000004</c:v>
                </c:pt>
                <c:pt idx="4">
                  <c:v>6.3230000000000004</c:v>
                </c:pt>
                <c:pt idx="5">
                  <c:v>6.3230000000000004</c:v>
                </c:pt>
                <c:pt idx="6">
                  <c:v>6.3230000000000004</c:v>
                </c:pt>
                <c:pt idx="7">
                  <c:v>6.3230000000000004</c:v>
                </c:pt>
                <c:pt idx="8">
                  <c:v>6.3230000000000004</c:v>
                </c:pt>
                <c:pt idx="9">
                  <c:v>6.3230000000000004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F5F-4E0E-A493-8B7F98EACF6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8.0600000000000005E-2</c:v>
                </c:pt>
                <c:pt idx="1">
                  <c:v>6.2799999999999995E-2</c:v>
                </c:pt>
                <c:pt idx="2">
                  <c:v>4.4600000000000001E-2</c:v>
                </c:pt>
                <c:pt idx="3">
                  <c:v>3.8100000000000002E-2</c:v>
                </c:pt>
                <c:pt idx="4">
                  <c:v>4.6899999999999997E-2</c:v>
                </c:pt>
                <c:pt idx="5">
                  <c:v>6.0999999999999999E-2</c:v>
                </c:pt>
                <c:pt idx="6">
                  <c:v>0.1086</c:v>
                </c:pt>
                <c:pt idx="7">
                  <c:v>5.7000000000000002E-2</c:v>
                </c:pt>
                <c:pt idx="8">
                  <c:v>6.6400000000000001E-2</c:v>
                </c:pt>
                <c:pt idx="9">
                  <c:v>7.9500000000000001E-2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F5F-4E0E-A493-8B7F98EACF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0.25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Accuracy (</a:t>
            </a:r>
            <a:r>
              <a:rPr lang="en-US" altLang="ko-KR" dirty="0" err="1"/>
              <a:t>Batchsize</a:t>
            </a:r>
            <a:r>
              <a:rPr lang="en-US" altLang="ko-KR" dirty="0"/>
              <a:t>=64)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0.77170000000000005</c:v>
                </c:pt>
                <c:pt idx="1">
                  <c:v>0.85440000000000005</c:v>
                </c:pt>
                <c:pt idx="2">
                  <c:v>0.85370000000000001</c:v>
                </c:pt>
                <c:pt idx="3">
                  <c:v>0.81720000000000004</c:v>
                </c:pt>
                <c:pt idx="4">
                  <c:v>0.85350000000000004</c:v>
                </c:pt>
                <c:pt idx="5">
                  <c:v>0.85050000000000003</c:v>
                </c:pt>
                <c:pt idx="6">
                  <c:v>0.85840000000000005</c:v>
                </c:pt>
                <c:pt idx="7">
                  <c:v>0.84760000000000002</c:v>
                </c:pt>
                <c:pt idx="8">
                  <c:v>0.85550000000000004</c:v>
                </c:pt>
                <c:pt idx="9">
                  <c:v>0.85250000000000004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09-4EF1-93E8-48F88ECD8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0.00%</c:formatCode>
                <c:ptCount val="10"/>
                <c:pt idx="0">
                  <c:v>0.98199999999999998</c:v>
                </c:pt>
                <c:pt idx="1">
                  <c:v>0.97699999999999998</c:v>
                </c:pt>
                <c:pt idx="2">
                  <c:v>0.97460000000000002</c:v>
                </c:pt>
                <c:pt idx="3">
                  <c:v>0.98350000000000004</c:v>
                </c:pt>
                <c:pt idx="4">
                  <c:v>0.97950000000000004</c:v>
                </c:pt>
                <c:pt idx="5">
                  <c:v>0.98370000000000002</c:v>
                </c:pt>
                <c:pt idx="6">
                  <c:v>0.97789999999999999</c:v>
                </c:pt>
                <c:pt idx="7">
                  <c:v>0.97709999999999997</c:v>
                </c:pt>
                <c:pt idx="8">
                  <c:v>0.98440000000000005</c:v>
                </c:pt>
                <c:pt idx="9">
                  <c:v>0.98170000000000002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09-4EF1-93E8-48F88ECD8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0.00%</c:formatCode>
                <c:ptCount val="10"/>
                <c:pt idx="0">
                  <c:v>0.69930000000000003</c:v>
                </c:pt>
                <c:pt idx="1">
                  <c:v>0.75660000000000005</c:v>
                </c:pt>
                <c:pt idx="2">
                  <c:v>0.76480000000000004</c:v>
                </c:pt>
                <c:pt idx="3">
                  <c:v>0.76819999999999999</c:v>
                </c:pt>
                <c:pt idx="4">
                  <c:v>0.80669999999999997</c:v>
                </c:pt>
                <c:pt idx="5">
                  <c:v>0.81599999999999995</c:v>
                </c:pt>
                <c:pt idx="6">
                  <c:v>0.78859999999999997</c:v>
                </c:pt>
                <c:pt idx="7">
                  <c:v>0.78310000000000002</c:v>
                </c:pt>
                <c:pt idx="8">
                  <c:v>0.77439999999999998</c:v>
                </c:pt>
                <c:pt idx="9">
                  <c:v>0.80930000000000002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09-4EF1-93E8-48F88ECD8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0.00%</c:formatCode>
                <c:ptCount val="10"/>
                <c:pt idx="0">
                  <c:v>0.7419</c:v>
                </c:pt>
                <c:pt idx="1">
                  <c:v>0.745</c:v>
                </c:pt>
                <c:pt idx="2">
                  <c:v>0.79269999999999996</c:v>
                </c:pt>
                <c:pt idx="3">
                  <c:v>0.82140000000000002</c:v>
                </c:pt>
                <c:pt idx="4">
                  <c:v>0.77990000000000004</c:v>
                </c:pt>
                <c:pt idx="5">
                  <c:v>0.77100000000000002</c:v>
                </c:pt>
                <c:pt idx="6">
                  <c:v>0.77190000000000003</c:v>
                </c:pt>
                <c:pt idx="7">
                  <c:v>0.79579999999999995</c:v>
                </c:pt>
                <c:pt idx="8">
                  <c:v>0.80159999999999998</c:v>
                </c:pt>
                <c:pt idx="9">
                  <c:v>0.77190000000000003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C09-4EF1-93E8-48F88ECD8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0.00%</c:formatCode>
                <c:ptCount val="10"/>
                <c:pt idx="0">
                  <c:v>0.7722</c:v>
                </c:pt>
                <c:pt idx="1">
                  <c:v>0.77349999999999997</c:v>
                </c:pt>
                <c:pt idx="2" formatCode="0%">
                  <c:v>0.76659999999999995</c:v>
                </c:pt>
                <c:pt idx="3">
                  <c:v>0.79579999999999995</c:v>
                </c:pt>
                <c:pt idx="4">
                  <c:v>0.77239999999999998</c:v>
                </c:pt>
                <c:pt idx="5">
                  <c:v>0.78859999999999997</c:v>
                </c:pt>
                <c:pt idx="6">
                  <c:v>0.79930000000000001</c:v>
                </c:pt>
                <c:pt idx="7">
                  <c:v>0.80020000000000002</c:v>
                </c:pt>
                <c:pt idx="8">
                  <c:v>0.78439999999999999</c:v>
                </c:pt>
                <c:pt idx="9">
                  <c:v>0.78600000000000003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C09-4EF1-93E8-48F88ECD8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0.00%</c:formatCode>
                <c:ptCount val="10"/>
                <c:pt idx="0">
                  <c:v>0.80510000000000004</c:v>
                </c:pt>
                <c:pt idx="1">
                  <c:v>0.85680000000000001</c:v>
                </c:pt>
                <c:pt idx="2">
                  <c:v>0.876</c:v>
                </c:pt>
                <c:pt idx="3">
                  <c:v>0.87880000000000003</c:v>
                </c:pt>
                <c:pt idx="4">
                  <c:v>0.88400000000000001</c:v>
                </c:pt>
                <c:pt idx="5">
                  <c:v>0.84940000000000004</c:v>
                </c:pt>
                <c:pt idx="6">
                  <c:v>0.84389999999999998</c:v>
                </c:pt>
                <c:pt idx="7">
                  <c:v>0.87660000000000005</c:v>
                </c:pt>
                <c:pt idx="8">
                  <c:v>0.86460000000000004</c:v>
                </c:pt>
                <c:pt idx="9">
                  <c:v>0.88949999999999996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C09-4EF1-93E8-48F88ECD8B7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0.00%</c:formatCode>
                <c:ptCount val="10"/>
                <c:pt idx="0">
                  <c:v>0.80889999999999995</c:v>
                </c:pt>
                <c:pt idx="1">
                  <c:v>0.89180000000000004</c:v>
                </c:pt>
                <c:pt idx="2">
                  <c:v>0.89890000000000003</c:v>
                </c:pt>
                <c:pt idx="3">
                  <c:v>0.93120000000000003</c:v>
                </c:pt>
                <c:pt idx="4">
                  <c:v>0.92630000000000001</c:v>
                </c:pt>
                <c:pt idx="5">
                  <c:v>0.93479999999999996</c:v>
                </c:pt>
                <c:pt idx="6">
                  <c:v>0.94359999999999999</c:v>
                </c:pt>
                <c:pt idx="7">
                  <c:v>0.9274</c:v>
                </c:pt>
                <c:pt idx="8">
                  <c:v>0.91359999999999997</c:v>
                </c:pt>
                <c:pt idx="9">
                  <c:v>0.9405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C09-4EF1-93E8-48F88ECD8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"/>
          <c:min val="0.65000000000000013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0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Accuracy (</a:t>
            </a:r>
            <a:r>
              <a:rPr lang="en-US" altLang="ko-KR" dirty="0" err="1"/>
              <a:t>Batchsize</a:t>
            </a:r>
            <a:r>
              <a:rPr lang="en-US" altLang="ko-KR" dirty="0"/>
              <a:t>=5)</a:t>
            </a:r>
            <a:endParaRPr lang="ko-KR" dirty="0"/>
          </a:p>
        </c:rich>
      </c:tx>
      <c:layout>
        <c:manualLayout>
          <c:xMode val="edge"/>
          <c:yMode val="edge"/>
          <c:x val="0.14400701776297145"/>
          <c:y val="2.38373161359297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0.79910000000000003</c:v>
                </c:pt>
                <c:pt idx="1">
                  <c:v>0.80930000000000002</c:v>
                </c:pt>
                <c:pt idx="2">
                  <c:v>0.82540000000000002</c:v>
                </c:pt>
                <c:pt idx="3">
                  <c:v>0.72519999999999996</c:v>
                </c:pt>
                <c:pt idx="4">
                  <c:v>0.72519999999999996</c:v>
                </c:pt>
                <c:pt idx="5">
                  <c:v>0.72519999999999996</c:v>
                </c:pt>
                <c:pt idx="6">
                  <c:v>0.72519999999999996</c:v>
                </c:pt>
                <c:pt idx="7">
                  <c:v>0.72519999999999996</c:v>
                </c:pt>
                <c:pt idx="8">
                  <c:v>0.72519999999999996</c:v>
                </c:pt>
                <c:pt idx="9">
                  <c:v>0.72519999999999996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64-4567-B263-C167E14B5B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0.00%</c:formatCode>
                <c:ptCount val="10"/>
                <c:pt idx="0">
                  <c:v>0.97770000000000001</c:v>
                </c:pt>
                <c:pt idx="1">
                  <c:v>0.97109999999999996</c:v>
                </c:pt>
                <c:pt idx="2">
                  <c:v>0.96619999999999995</c:v>
                </c:pt>
                <c:pt idx="3">
                  <c:v>0.98199999999999998</c:v>
                </c:pt>
                <c:pt idx="4">
                  <c:v>0.86419999999999997</c:v>
                </c:pt>
                <c:pt idx="5">
                  <c:v>0.86419999999999997</c:v>
                </c:pt>
                <c:pt idx="6">
                  <c:v>0.86419999999999997</c:v>
                </c:pt>
                <c:pt idx="7">
                  <c:v>0.86419999999999997</c:v>
                </c:pt>
                <c:pt idx="8">
                  <c:v>0.86419999999999997</c:v>
                </c:pt>
                <c:pt idx="9">
                  <c:v>0.86419999999999997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64-4567-B263-C167E14B5B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0.00%</c:formatCode>
                <c:ptCount val="10"/>
                <c:pt idx="0">
                  <c:v>0.83009999999999995</c:v>
                </c:pt>
                <c:pt idx="1">
                  <c:v>0.83960000000000001</c:v>
                </c:pt>
                <c:pt idx="2">
                  <c:v>0.87170000000000003</c:v>
                </c:pt>
                <c:pt idx="3">
                  <c:v>0.86350000000000005</c:v>
                </c:pt>
                <c:pt idx="4">
                  <c:v>0.87909999999999999</c:v>
                </c:pt>
                <c:pt idx="5">
                  <c:v>0.84630000000000005</c:v>
                </c:pt>
                <c:pt idx="6">
                  <c:v>0.87219999999999998</c:v>
                </c:pt>
                <c:pt idx="7">
                  <c:v>0.86009999999999998</c:v>
                </c:pt>
                <c:pt idx="8">
                  <c:v>0.87860000000000005</c:v>
                </c:pt>
                <c:pt idx="9">
                  <c:v>0.85860000000000003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864-4567-B263-C167E14B5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0.00%</c:formatCode>
                <c:ptCount val="10"/>
                <c:pt idx="0">
                  <c:v>0.79600000000000004</c:v>
                </c:pt>
                <c:pt idx="1">
                  <c:v>0.78710000000000002</c:v>
                </c:pt>
                <c:pt idx="2">
                  <c:v>0.80959999999999999</c:v>
                </c:pt>
                <c:pt idx="3">
                  <c:v>0.7742</c:v>
                </c:pt>
                <c:pt idx="4">
                  <c:v>0.79959999999999998</c:v>
                </c:pt>
                <c:pt idx="5">
                  <c:v>0.80110000000000003</c:v>
                </c:pt>
                <c:pt idx="6">
                  <c:v>0.77190000000000003</c:v>
                </c:pt>
                <c:pt idx="7">
                  <c:v>0.77969999999999995</c:v>
                </c:pt>
                <c:pt idx="8">
                  <c:v>0.77710000000000001</c:v>
                </c:pt>
                <c:pt idx="9">
                  <c:v>0.77259999999999995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864-4567-B263-C167E14B5B5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0.00%</c:formatCode>
                <c:ptCount val="10"/>
                <c:pt idx="0">
                  <c:v>0.80979999999999996</c:v>
                </c:pt>
                <c:pt idx="1">
                  <c:v>0.78439999999999999</c:v>
                </c:pt>
                <c:pt idx="2" formatCode="0%">
                  <c:v>0.78839999999999999</c:v>
                </c:pt>
                <c:pt idx="3">
                  <c:v>0.78310000000000002</c:v>
                </c:pt>
                <c:pt idx="4">
                  <c:v>0.79379999999999995</c:v>
                </c:pt>
                <c:pt idx="5">
                  <c:v>0.78710000000000002</c:v>
                </c:pt>
                <c:pt idx="6">
                  <c:v>0.79090000000000005</c:v>
                </c:pt>
                <c:pt idx="7">
                  <c:v>0.78459999999999996</c:v>
                </c:pt>
                <c:pt idx="8">
                  <c:v>0.76170000000000004</c:v>
                </c:pt>
                <c:pt idx="9">
                  <c:v>0.78620000000000001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864-4567-B263-C167E14B5B5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0.00%</c:formatCode>
                <c:ptCount val="10"/>
                <c:pt idx="0">
                  <c:v>0.85409999999999997</c:v>
                </c:pt>
                <c:pt idx="1">
                  <c:v>0.8508</c:v>
                </c:pt>
                <c:pt idx="2">
                  <c:v>0.88639999999999997</c:v>
                </c:pt>
                <c:pt idx="3">
                  <c:v>0.68379999999999996</c:v>
                </c:pt>
                <c:pt idx="4">
                  <c:v>0.68379999999999996</c:v>
                </c:pt>
                <c:pt idx="5">
                  <c:v>0.68379999999999996</c:v>
                </c:pt>
                <c:pt idx="6">
                  <c:v>0.68379999999999996</c:v>
                </c:pt>
                <c:pt idx="7">
                  <c:v>0.68379999999999996</c:v>
                </c:pt>
                <c:pt idx="8">
                  <c:v>0.68379999999999996</c:v>
                </c:pt>
                <c:pt idx="9">
                  <c:v>0.68379999999999996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864-4567-B263-C167E14B5B5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0.00%</c:formatCode>
                <c:ptCount val="10"/>
                <c:pt idx="0">
                  <c:v>0.86280000000000001</c:v>
                </c:pt>
                <c:pt idx="1">
                  <c:v>0.88</c:v>
                </c:pt>
                <c:pt idx="2">
                  <c:v>0.92779999999999996</c:v>
                </c:pt>
                <c:pt idx="3">
                  <c:v>0.93069999999999997</c:v>
                </c:pt>
                <c:pt idx="4">
                  <c:v>0.92759999999999998</c:v>
                </c:pt>
                <c:pt idx="5">
                  <c:v>0.92469999999999997</c:v>
                </c:pt>
                <c:pt idx="6">
                  <c:v>0.88690000000000002</c:v>
                </c:pt>
                <c:pt idx="7">
                  <c:v>0.93579999999999997</c:v>
                </c:pt>
                <c:pt idx="8">
                  <c:v>0.93410000000000004</c:v>
                </c:pt>
                <c:pt idx="9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864-4567-B263-C167E14B5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"/>
          <c:min val="0.65000000000000013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0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Violin : Train Loss</a:t>
            </a:r>
            <a:endParaRPr lang="ko-KR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w/o hidden layer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5.3E-3</c:v>
                </c:pt>
                <c:pt idx="1">
                  <c:v>7.4000000000000003E-3</c:v>
                </c:pt>
                <c:pt idx="2">
                  <c:v>4.1999999999999997E-3</c:v>
                </c:pt>
                <c:pt idx="3">
                  <c:v>3.3E-3</c:v>
                </c:pt>
                <c:pt idx="4">
                  <c:v>2.5999999999999999E-3</c:v>
                </c:pt>
                <c:pt idx="5">
                  <c:v>2.3E-3</c:v>
                </c:pt>
                <c:pt idx="6">
                  <c:v>1.9E-3</c:v>
                </c:pt>
                <c:pt idx="7">
                  <c:v>1.6999999999999999E-3</c:v>
                </c:pt>
                <c:pt idx="8">
                  <c:v>1.4E-3</c:v>
                </c:pt>
                <c:pt idx="9">
                  <c:v>1.1000000000000001E-3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6C-45E1-83E0-D818532415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hidden layer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6.0000000000000001E-3</c:v>
                </c:pt>
                <c:pt idx="1">
                  <c:v>6.1000000000000004E-3</c:v>
                </c:pt>
                <c:pt idx="2">
                  <c:v>4.1000000000000003E-3</c:v>
                </c:pt>
                <c:pt idx="3">
                  <c:v>3.2000000000000002E-3</c:v>
                </c:pt>
                <c:pt idx="4">
                  <c:v>2.5999999999999999E-3</c:v>
                </c:pt>
                <c:pt idx="5">
                  <c:v>2.2000000000000001E-3</c:v>
                </c:pt>
                <c:pt idx="6">
                  <c:v>1.6999999999999999E-3</c:v>
                </c:pt>
                <c:pt idx="7">
                  <c:v>1.4E-3</c:v>
                </c:pt>
                <c:pt idx="8">
                  <c:v>1.1999999999999999E-3</c:v>
                </c:pt>
                <c:pt idx="9">
                  <c:v>1.1000000000000001E-3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6C-45E1-83E0-D81853241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.0000000000000002E-2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Violin : Validation Loss</a:t>
            </a:r>
            <a:endParaRPr lang="ko-KR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w/o hidden layer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1.38E-2</c:v>
                </c:pt>
                <c:pt idx="1">
                  <c:v>9.7000000000000003E-3</c:v>
                </c:pt>
                <c:pt idx="2">
                  <c:v>8.5000000000000006E-3</c:v>
                </c:pt>
                <c:pt idx="3">
                  <c:v>8.9999999999999993E-3</c:v>
                </c:pt>
                <c:pt idx="4">
                  <c:v>1.2500000000000001E-2</c:v>
                </c:pt>
                <c:pt idx="5">
                  <c:v>1.0999999999999999E-2</c:v>
                </c:pt>
                <c:pt idx="6">
                  <c:v>1.2699999999999999E-2</c:v>
                </c:pt>
                <c:pt idx="7">
                  <c:v>1.2699999999999999E-2</c:v>
                </c:pt>
                <c:pt idx="8">
                  <c:v>1.12E-2</c:v>
                </c:pt>
                <c:pt idx="9">
                  <c:v>1.6500000000000001E-2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88C-4E22-BFF3-402873B663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hidden layer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8.5000000000000006E-3</c:v>
                </c:pt>
                <c:pt idx="1">
                  <c:v>7.7000000000000002E-3</c:v>
                </c:pt>
                <c:pt idx="2">
                  <c:v>7.0000000000000001E-3</c:v>
                </c:pt>
                <c:pt idx="3">
                  <c:v>7.7000000000000002E-3</c:v>
                </c:pt>
                <c:pt idx="4">
                  <c:v>1.04E-2</c:v>
                </c:pt>
                <c:pt idx="5">
                  <c:v>8.2000000000000007E-3</c:v>
                </c:pt>
                <c:pt idx="6">
                  <c:v>9.1000000000000004E-3</c:v>
                </c:pt>
                <c:pt idx="7">
                  <c:v>9.9000000000000008E-3</c:v>
                </c:pt>
                <c:pt idx="8">
                  <c:v>1.11E-2</c:v>
                </c:pt>
                <c:pt idx="9">
                  <c:v>1.32E-2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88C-4E22-BFF3-402873B663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2.5000000000000005E-2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Violin : Validation Accuracy</a:t>
            </a:r>
            <a:endParaRPr lang="ko-KR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w/o hidden layer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74.19</c:v>
                </c:pt>
                <c:pt idx="1">
                  <c:v>74.5</c:v>
                </c:pt>
                <c:pt idx="2">
                  <c:v>79.27</c:v>
                </c:pt>
                <c:pt idx="3">
                  <c:v>82.14</c:v>
                </c:pt>
                <c:pt idx="4">
                  <c:v>77.989999999999995</c:v>
                </c:pt>
                <c:pt idx="5">
                  <c:v>77.099999999999994</c:v>
                </c:pt>
                <c:pt idx="6">
                  <c:v>77.19</c:v>
                </c:pt>
                <c:pt idx="7">
                  <c:v>79.58</c:v>
                </c:pt>
                <c:pt idx="8">
                  <c:v>80.16</c:v>
                </c:pt>
                <c:pt idx="9">
                  <c:v>77.19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26-4174-ADA6-6BBFE1C0DB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hidden layer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81.47</c:v>
                </c:pt>
                <c:pt idx="1">
                  <c:v>78.84</c:v>
                </c:pt>
                <c:pt idx="2">
                  <c:v>80.760000000000005</c:v>
                </c:pt>
                <c:pt idx="3">
                  <c:v>80.03</c:v>
                </c:pt>
                <c:pt idx="4">
                  <c:v>77.44</c:v>
                </c:pt>
                <c:pt idx="5">
                  <c:v>80.89</c:v>
                </c:pt>
                <c:pt idx="6">
                  <c:v>81.72</c:v>
                </c:pt>
                <c:pt idx="7">
                  <c:v>81.14</c:v>
                </c:pt>
                <c:pt idx="8">
                  <c:v>79.66</c:v>
                </c:pt>
                <c:pt idx="9">
                  <c:v>81.900000000000006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26-4174-ADA6-6BBFE1C0D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85"/>
          <c:min val="60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cross"/>
        <c:minorTickMark val="in"/>
        <c:tickLblPos val="low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Violin : Train Loss</a:t>
            </a:r>
            <a:endParaRPr lang="ko-KR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Resnet-50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1.5509999999999999E-2</c:v>
                </c:pt>
                <c:pt idx="1">
                  <c:v>9.7900000000000001E-3</c:v>
                </c:pt>
                <c:pt idx="2">
                  <c:v>6.8399999999999997E-3</c:v>
                </c:pt>
                <c:pt idx="3">
                  <c:v>5.4799999999999996E-3</c:v>
                </c:pt>
                <c:pt idx="4">
                  <c:v>4.3600000000000002E-3</c:v>
                </c:pt>
                <c:pt idx="5">
                  <c:v>3.8400000000000001E-3</c:v>
                </c:pt>
                <c:pt idx="6">
                  <c:v>3.3400000000000001E-3</c:v>
                </c:pt>
                <c:pt idx="7">
                  <c:v>3.1900000000000001E-3</c:v>
                </c:pt>
                <c:pt idx="8">
                  <c:v>2.7799999999999999E-3</c:v>
                </c:pt>
                <c:pt idx="9">
                  <c:v>2.64E-3</c:v>
                </c:pt>
                <c:pt idx="10">
                  <c:v>2.2300000000000002E-3</c:v>
                </c:pt>
                <c:pt idx="11">
                  <c:v>2.2499999999999998E-3</c:v>
                </c:pt>
                <c:pt idx="12">
                  <c:v>1.8699999999999999E-3</c:v>
                </c:pt>
                <c:pt idx="13">
                  <c:v>1.6999999999999999E-3</c:v>
                </c:pt>
                <c:pt idx="14">
                  <c:v>1.89E-3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40-4274-AC40-0F052B4C7B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U-net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1.627E-2</c:v>
                </c:pt>
                <c:pt idx="1">
                  <c:v>7.1999999999999998E-3</c:v>
                </c:pt>
                <c:pt idx="2">
                  <c:v>4.4900000000000001E-3</c:v>
                </c:pt>
                <c:pt idx="3">
                  <c:v>2.82E-3</c:v>
                </c:pt>
                <c:pt idx="4">
                  <c:v>1.5399999999999999E-3</c:v>
                </c:pt>
                <c:pt idx="5">
                  <c:v>8.5999999999999998E-4</c:v>
                </c:pt>
                <c:pt idx="6">
                  <c:v>7.6000000000000004E-4</c:v>
                </c:pt>
                <c:pt idx="7">
                  <c:v>5.5999999999999995E-4</c:v>
                </c:pt>
                <c:pt idx="8">
                  <c:v>4.4999999999999999E-4</c:v>
                </c:pt>
                <c:pt idx="9">
                  <c:v>2.4000000000000001E-4</c:v>
                </c:pt>
                <c:pt idx="10">
                  <c:v>4.0000000000000002E-4</c:v>
                </c:pt>
                <c:pt idx="11">
                  <c:v>3.2000000000000003E-4</c:v>
                </c:pt>
                <c:pt idx="12">
                  <c:v>5.0000000000000002E-5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40-4274-AC40-0F052B4C7B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.7000000000000005E-2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Violin : Accuracy</a:t>
            </a:r>
            <a:endParaRPr lang="ko-KR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Resnet-50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75.44</c:v>
                </c:pt>
                <c:pt idx="1">
                  <c:v>82.3</c:v>
                </c:pt>
                <c:pt idx="2">
                  <c:v>83.21</c:v>
                </c:pt>
                <c:pt idx="3">
                  <c:v>80.739999999999995</c:v>
                </c:pt>
                <c:pt idx="4">
                  <c:v>80.69</c:v>
                </c:pt>
                <c:pt idx="5">
                  <c:v>82.07</c:v>
                </c:pt>
                <c:pt idx="6">
                  <c:v>80</c:v>
                </c:pt>
                <c:pt idx="7">
                  <c:v>81.69</c:v>
                </c:pt>
                <c:pt idx="8">
                  <c:v>79.8</c:v>
                </c:pt>
                <c:pt idx="9">
                  <c:v>81.78</c:v>
                </c:pt>
                <c:pt idx="10">
                  <c:v>82.05</c:v>
                </c:pt>
                <c:pt idx="11">
                  <c:v>79.98</c:v>
                </c:pt>
                <c:pt idx="12">
                  <c:v>80.959999999999994</c:v>
                </c:pt>
                <c:pt idx="13">
                  <c:v>82.05</c:v>
                </c:pt>
                <c:pt idx="14">
                  <c:v>74.59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7A-4D68-8246-D4EE29DE12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U-net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81.72</c:v>
                </c:pt>
                <c:pt idx="1">
                  <c:v>81.94</c:v>
                </c:pt>
                <c:pt idx="2">
                  <c:v>82.07</c:v>
                </c:pt>
                <c:pt idx="3">
                  <c:v>80.739999999999995</c:v>
                </c:pt>
                <c:pt idx="4">
                  <c:v>79.56</c:v>
                </c:pt>
                <c:pt idx="5">
                  <c:v>80.819999999999993</c:v>
                </c:pt>
                <c:pt idx="6">
                  <c:v>80.56</c:v>
                </c:pt>
                <c:pt idx="7">
                  <c:v>83.52</c:v>
                </c:pt>
                <c:pt idx="8">
                  <c:v>79.66</c:v>
                </c:pt>
                <c:pt idx="9">
                  <c:v>81.83</c:v>
                </c:pt>
                <c:pt idx="10">
                  <c:v>77.599999999999994</c:v>
                </c:pt>
                <c:pt idx="11">
                  <c:v>83.09</c:v>
                </c:pt>
                <c:pt idx="12">
                  <c:v>82.79</c:v>
                </c:pt>
                <c:pt idx="13">
                  <c:v>82.99</c:v>
                </c:pt>
                <c:pt idx="14">
                  <c:v>83.21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07A-4D68-8246-D4EE29DE1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85"/>
          <c:min val="60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cross"/>
        <c:minorTickMark val="in"/>
        <c:tickLblPos val="low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Violin : Train Loss </a:t>
            </a:r>
            <a:r>
              <a:rPr lang="en-US" altLang="ko-KR" sz="1800" dirty="0">
                <a:solidFill>
                  <a:schemeClr val="accent2"/>
                </a:solidFill>
              </a:rPr>
              <a:t>(</a:t>
            </a:r>
            <a:r>
              <a:rPr lang="en-US" altLang="ko-KR" sz="1800" dirty="0" err="1">
                <a:solidFill>
                  <a:schemeClr val="accent2"/>
                </a:solidFill>
              </a:rPr>
              <a:t>Batchsize</a:t>
            </a:r>
            <a:r>
              <a:rPr lang="en-US" altLang="ko-KR" sz="1800" dirty="0">
                <a:solidFill>
                  <a:schemeClr val="accent2"/>
                </a:solidFill>
              </a:rPr>
              <a:t>=64)</a:t>
            </a:r>
            <a:endParaRPr lang="ko-KR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Vanilla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5.3E-3</c:v>
                </c:pt>
                <c:pt idx="1">
                  <c:v>7.4000000000000003E-3</c:v>
                </c:pt>
                <c:pt idx="2">
                  <c:v>4.1999999999999997E-3</c:v>
                </c:pt>
                <c:pt idx="3">
                  <c:v>3.3E-3</c:v>
                </c:pt>
                <c:pt idx="4">
                  <c:v>2.5999999999999999E-3</c:v>
                </c:pt>
                <c:pt idx="5">
                  <c:v>2.3E-3</c:v>
                </c:pt>
                <c:pt idx="6">
                  <c:v>1.9E-3</c:v>
                </c:pt>
                <c:pt idx="7">
                  <c:v>1.6999999999999999E-3</c:v>
                </c:pt>
                <c:pt idx="8">
                  <c:v>1.4E-3</c:v>
                </c:pt>
                <c:pt idx="9">
                  <c:v>1.1000000000000001E-3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6C-45E1-83E0-D818532415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Hidden layer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6.0000000000000001E-3</c:v>
                </c:pt>
                <c:pt idx="1">
                  <c:v>6.1000000000000004E-3</c:v>
                </c:pt>
                <c:pt idx="2">
                  <c:v>4.1000000000000003E-3</c:v>
                </c:pt>
                <c:pt idx="3">
                  <c:v>3.2000000000000002E-3</c:v>
                </c:pt>
                <c:pt idx="4">
                  <c:v>2.5999999999999999E-3</c:v>
                </c:pt>
                <c:pt idx="5">
                  <c:v>2.2000000000000001E-3</c:v>
                </c:pt>
                <c:pt idx="6">
                  <c:v>1.6999999999999999E-3</c:v>
                </c:pt>
                <c:pt idx="7">
                  <c:v>1.4E-3</c:v>
                </c:pt>
                <c:pt idx="8">
                  <c:v>1.1999999999999999E-3</c:v>
                </c:pt>
                <c:pt idx="9">
                  <c:v>1.1000000000000001E-3</c:v>
                </c:pt>
                <c:pt idx="10">
                  <c:v>8.9999999999999998E-4</c:v>
                </c:pt>
                <c:pt idx="11">
                  <c:v>8.0000000000000004E-4</c:v>
                </c:pt>
                <c:pt idx="12">
                  <c:v>6.9999999999999999E-4</c:v>
                </c:pt>
                <c:pt idx="13">
                  <c:v>5.9999999999999995E-4</c:v>
                </c:pt>
                <c:pt idx="14">
                  <c:v>4.0000000000000002E-4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6C-45E1-83E0-D818532415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lr= 0.0001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5.1000000000000004E-3</c:v>
                </c:pt>
                <c:pt idx="1">
                  <c:v>6.4000000000000003E-3</c:v>
                </c:pt>
                <c:pt idx="2">
                  <c:v>3.5000000000000001E-3</c:v>
                </c:pt>
                <c:pt idx="3">
                  <c:v>2.5000000000000001E-3</c:v>
                </c:pt>
                <c:pt idx="4">
                  <c:v>1.6999999999999999E-3</c:v>
                </c:pt>
                <c:pt idx="5">
                  <c:v>1.2999999999999999E-3</c:v>
                </c:pt>
                <c:pt idx="6">
                  <c:v>8.9999999999999998E-4</c:v>
                </c:pt>
                <c:pt idx="7">
                  <c:v>6.9999999999999999E-4</c:v>
                </c:pt>
                <c:pt idx="8">
                  <c:v>6.9999999999999999E-4</c:v>
                </c:pt>
                <c:pt idx="9">
                  <c:v>4.0000000000000002E-4</c:v>
                </c:pt>
                <c:pt idx="10">
                  <c:v>5.0000000000000001E-4</c:v>
                </c:pt>
                <c:pt idx="11">
                  <c:v>2.9999999999999997E-4</c:v>
                </c:pt>
                <c:pt idx="12">
                  <c:v>2.9999999999999997E-4</c:v>
                </c:pt>
                <c:pt idx="13">
                  <c:v>2.0000000000000001E-4</c:v>
                </c:pt>
                <c:pt idx="14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76C-45E1-83E0-D81853241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BCEWithLogitsLoss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6.1999999999999998E-3</c:v>
                </c:pt>
                <c:pt idx="1">
                  <c:v>5.8999999999999999E-3</c:v>
                </c:pt>
                <c:pt idx="2">
                  <c:v>3.3999999999999998E-3</c:v>
                </c:pt>
                <c:pt idx="3">
                  <c:v>2.7000000000000001E-3</c:v>
                </c:pt>
                <c:pt idx="4">
                  <c:v>2E-3</c:v>
                </c:pt>
                <c:pt idx="5">
                  <c:v>1.5E-3</c:v>
                </c:pt>
                <c:pt idx="6">
                  <c:v>1.2999999999999999E-3</c:v>
                </c:pt>
                <c:pt idx="7">
                  <c:v>1.1000000000000001E-3</c:v>
                </c:pt>
                <c:pt idx="8">
                  <c:v>8.0000000000000004E-4</c:v>
                </c:pt>
                <c:pt idx="9">
                  <c:v>5.9999999999999995E-4</c:v>
                </c:pt>
                <c:pt idx="10">
                  <c:v>5.9999999999999995E-4</c:v>
                </c:pt>
                <c:pt idx="11">
                  <c:v>5.0000000000000001E-4</c:v>
                </c:pt>
                <c:pt idx="12">
                  <c:v>4.0000000000000002E-4</c:v>
                </c:pt>
                <c:pt idx="13">
                  <c:v>2.9999999999999997E-4</c:v>
                </c:pt>
                <c:pt idx="14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76C-45E1-83E0-D818532415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lr= 0.00001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Sheet1!$F$2:$F$16</c:f>
              <c:numCache>
                <c:formatCode>General</c:formatCode>
                <c:ptCount val="15"/>
                <c:pt idx="0">
                  <c:v>8.0000000000000002E-3</c:v>
                </c:pt>
                <c:pt idx="1">
                  <c:v>6.1000000000000004E-3</c:v>
                </c:pt>
                <c:pt idx="2">
                  <c:v>5.1999999999999998E-3</c:v>
                </c:pt>
                <c:pt idx="3">
                  <c:v>4.4000000000000003E-3</c:v>
                </c:pt>
                <c:pt idx="4">
                  <c:v>3.3999999999999998E-3</c:v>
                </c:pt>
                <c:pt idx="5">
                  <c:v>2.7000000000000001E-3</c:v>
                </c:pt>
                <c:pt idx="6">
                  <c:v>2.0999999999999999E-3</c:v>
                </c:pt>
                <c:pt idx="7">
                  <c:v>1.6000000000000001E-3</c:v>
                </c:pt>
                <c:pt idx="8">
                  <c:v>1.2999999999999999E-3</c:v>
                </c:pt>
                <c:pt idx="9">
                  <c:v>8.9999999999999998E-4</c:v>
                </c:pt>
                <c:pt idx="10">
                  <c:v>6.9999999999999999E-4</c:v>
                </c:pt>
                <c:pt idx="11">
                  <c:v>5.0000000000000001E-4</c:v>
                </c:pt>
                <c:pt idx="12">
                  <c:v>2.9999999999999997E-4</c:v>
                </c:pt>
                <c:pt idx="13">
                  <c:v>2.9999999999999997E-4</c:v>
                </c:pt>
                <c:pt idx="14">
                  <c:v>2.0000000000000001E-4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76C-45E1-83E0-D8185324152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U-net++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Sheet1!$G$2:$G$16</c:f>
              <c:numCache>
                <c:formatCode>General</c:formatCode>
                <c:ptCount val="15"/>
                <c:pt idx="0">
                  <c:v>6.1000000000000004E-3</c:v>
                </c:pt>
                <c:pt idx="1">
                  <c:v>4.0000000000000001E-3</c:v>
                </c:pt>
                <c:pt idx="2">
                  <c:v>2.5999999999999999E-3</c:v>
                </c:pt>
                <c:pt idx="3">
                  <c:v>1.9E-3</c:v>
                </c:pt>
                <c:pt idx="4">
                  <c:v>1.6000000000000001E-3</c:v>
                </c:pt>
                <c:pt idx="5">
                  <c:v>1.1000000000000001E-3</c:v>
                </c:pt>
                <c:pt idx="6">
                  <c:v>8.0000000000000004E-4</c:v>
                </c:pt>
                <c:pt idx="7">
                  <c:v>5.9999999999999995E-4</c:v>
                </c:pt>
                <c:pt idx="8">
                  <c:v>5.0000000000000001E-4</c:v>
                </c:pt>
                <c:pt idx="9">
                  <c:v>4.0000000000000002E-4</c:v>
                </c:pt>
                <c:pt idx="10">
                  <c:v>5.0000000000000001E-4</c:v>
                </c:pt>
                <c:pt idx="11">
                  <c:v>4.0000000000000002E-4</c:v>
                </c:pt>
                <c:pt idx="12">
                  <c:v>2.9999999999999997E-4</c:v>
                </c:pt>
                <c:pt idx="13">
                  <c:v>2.0000000000000001E-4</c:v>
                </c:pt>
                <c:pt idx="14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76C-45E1-83E0-D8185324152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Deep supervision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Sheet1!$H$2:$H$16</c:f>
              <c:numCache>
                <c:formatCode>General</c:formatCode>
                <c:ptCount val="15"/>
                <c:pt idx="0">
                  <c:v>6.2100000000000002E-3</c:v>
                </c:pt>
                <c:pt idx="1">
                  <c:v>3.7699999999999999E-3</c:v>
                </c:pt>
                <c:pt idx="2">
                  <c:v>2.3500000000000001E-3</c:v>
                </c:pt>
                <c:pt idx="3">
                  <c:v>1.82E-3</c:v>
                </c:pt>
                <c:pt idx="4">
                  <c:v>1.3500000000000001E-3</c:v>
                </c:pt>
                <c:pt idx="5">
                  <c:v>9.5E-4</c:v>
                </c:pt>
                <c:pt idx="6">
                  <c:v>7.7999999999999999E-4</c:v>
                </c:pt>
                <c:pt idx="7">
                  <c:v>5.1999999999999995E-4</c:v>
                </c:pt>
                <c:pt idx="8">
                  <c:v>4.8000000000000001E-4</c:v>
                </c:pt>
                <c:pt idx="9">
                  <c:v>3.1E-4</c:v>
                </c:pt>
                <c:pt idx="10">
                  <c:v>2.9E-4</c:v>
                </c:pt>
                <c:pt idx="11">
                  <c:v>4.4000000000000002E-4</c:v>
                </c:pt>
                <c:pt idx="12">
                  <c:v>5.0000000000000002E-5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76C-45E1-83E0-D8185324152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conv변형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Sheet1!$I$2:$I$16</c:f>
              <c:numCache>
                <c:formatCode>General</c:formatCode>
                <c:ptCount val="15"/>
                <c:pt idx="0">
                  <c:v>7.5300000000000002E-3</c:v>
                </c:pt>
                <c:pt idx="1">
                  <c:v>3.6600000000000001E-3</c:v>
                </c:pt>
                <c:pt idx="2">
                  <c:v>2.2049999999999999E-3</c:v>
                </c:pt>
                <c:pt idx="3">
                  <c:v>1.4450000000000001E-3</c:v>
                </c:pt>
                <c:pt idx="4">
                  <c:v>9.4499999999999998E-4</c:v>
                </c:pt>
                <c:pt idx="5">
                  <c:v>6.4499999999999996E-4</c:v>
                </c:pt>
                <c:pt idx="6">
                  <c:v>5.5999999999999995E-4</c:v>
                </c:pt>
                <c:pt idx="7">
                  <c:v>4.35E-4</c:v>
                </c:pt>
                <c:pt idx="8">
                  <c:v>3.8499999999999998E-4</c:v>
                </c:pt>
                <c:pt idx="9">
                  <c:v>2.7E-4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42A-4283-A336-1C6FAA089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8.0000000000000019E-3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Violin : Train Loss </a:t>
            </a:r>
            <a:r>
              <a:rPr lang="en-US" altLang="ko-KR" sz="1800" dirty="0">
                <a:solidFill>
                  <a:schemeClr val="accent2"/>
                </a:solidFill>
              </a:rPr>
              <a:t>(</a:t>
            </a:r>
            <a:r>
              <a:rPr lang="en-US" altLang="ko-KR" sz="1800" dirty="0" err="1">
                <a:solidFill>
                  <a:schemeClr val="accent2"/>
                </a:solidFill>
              </a:rPr>
              <a:t>Batchsize</a:t>
            </a:r>
            <a:r>
              <a:rPr lang="en-US" altLang="ko-KR" sz="1800" dirty="0">
                <a:solidFill>
                  <a:schemeClr val="accent2"/>
                </a:solidFill>
              </a:rPr>
              <a:t>=64)</a:t>
            </a:r>
            <a:endParaRPr lang="ko-KR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5"/>
          <c:order val="0"/>
          <c:tx>
            <c:strRef>
              <c:f>Sheet1!$G$1</c:f>
              <c:strCache>
                <c:ptCount val="1"/>
                <c:pt idx="0">
                  <c:v>U-net++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Sheet1!$G$2:$G$16</c:f>
              <c:numCache>
                <c:formatCode>General</c:formatCode>
                <c:ptCount val="15"/>
                <c:pt idx="0">
                  <c:v>6.1000000000000004E-3</c:v>
                </c:pt>
                <c:pt idx="1">
                  <c:v>4.0000000000000001E-3</c:v>
                </c:pt>
                <c:pt idx="2">
                  <c:v>2.5999999999999999E-3</c:v>
                </c:pt>
                <c:pt idx="3">
                  <c:v>1.9E-3</c:v>
                </c:pt>
                <c:pt idx="4">
                  <c:v>1.6000000000000001E-3</c:v>
                </c:pt>
                <c:pt idx="5">
                  <c:v>1.1000000000000001E-3</c:v>
                </c:pt>
                <c:pt idx="6">
                  <c:v>8.0000000000000004E-4</c:v>
                </c:pt>
                <c:pt idx="7">
                  <c:v>5.9999999999999995E-4</c:v>
                </c:pt>
                <c:pt idx="8">
                  <c:v>5.0000000000000001E-4</c:v>
                </c:pt>
                <c:pt idx="9">
                  <c:v>4.0000000000000002E-4</c:v>
                </c:pt>
                <c:pt idx="10">
                  <c:v>5.0000000000000001E-4</c:v>
                </c:pt>
                <c:pt idx="11">
                  <c:v>4.0000000000000002E-4</c:v>
                </c:pt>
                <c:pt idx="12">
                  <c:v>2.9999999999999997E-4</c:v>
                </c:pt>
                <c:pt idx="13">
                  <c:v>2.0000000000000001E-4</c:v>
                </c:pt>
                <c:pt idx="14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76C-45E1-83E0-D81853241526}"/>
            </c:ext>
          </c:extLst>
        </c:ser>
        <c:ser>
          <c:idx val="6"/>
          <c:order val="1"/>
          <c:tx>
            <c:strRef>
              <c:f>Sheet1!$H$1</c:f>
              <c:strCache>
                <c:ptCount val="1"/>
                <c:pt idx="0">
                  <c:v>Deep supervision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Sheet1!$H$2:$H$16</c:f>
              <c:numCache>
                <c:formatCode>General</c:formatCode>
                <c:ptCount val="15"/>
                <c:pt idx="0">
                  <c:v>6.2100000000000002E-3</c:v>
                </c:pt>
                <c:pt idx="1">
                  <c:v>3.7699999999999999E-3</c:v>
                </c:pt>
                <c:pt idx="2">
                  <c:v>2.3500000000000001E-3</c:v>
                </c:pt>
                <c:pt idx="3">
                  <c:v>1.82E-3</c:v>
                </c:pt>
                <c:pt idx="4">
                  <c:v>1.3500000000000001E-3</c:v>
                </c:pt>
                <c:pt idx="5">
                  <c:v>9.5E-4</c:v>
                </c:pt>
                <c:pt idx="6">
                  <c:v>7.7999999999999999E-4</c:v>
                </c:pt>
                <c:pt idx="7">
                  <c:v>5.1999999999999995E-4</c:v>
                </c:pt>
                <c:pt idx="8">
                  <c:v>4.8000000000000001E-4</c:v>
                </c:pt>
                <c:pt idx="9">
                  <c:v>3.1E-4</c:v>
                </c:pt>
                <c:pt idx="10">
                  <c:v>2.9E-4</c:v>
                </c:pt>
                <c:pt idx="11">
                  <c:v>4.4000000000000002E-4</c:v>
                </c:pt>
                <c:pt idx="12">
                  <c:v>5.0000000000000002E-5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76C-45E1-83E0-D81853241526}"/>
            </c:ext>
          </c:extLst>
        </c:ser>
        <c:ser>
          <c:idx val="7"/>
          <c:order val="2"/>
          <c:tx>
            <c:strRef>
              <c:f>Sheet1!$I$1</c:f>
              <c:strCache>
                <c:ptCount val="1"/>
                <c:pt idx="0">
                  <c:v>conv변형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Sheet1!$I$2:$I$16</c:f>
              <c:numCache>
                <c:formatCode>General</c:formatCode>
                <c:ptCount val="15"/>
                <c:pt idx="0">
                  <c:v>7.5300000000000002E-3</c:v>
                </c:pt>
                <c:pt idx="1">
                  <c:v>3.6600000000000001E-3</c:v>
                </c:pt>
                <c:pt idx="2">
                  <c:v>2.2049999999999999E-3</c:v>
                </c:pt>
                <c:pt idx="3">
                  <c:v>1.4450000000000001E-3</c:v>
                </c:pt>
                <c:pt idx="4">
                  <c:v>9.4499999999999998E-4</c:v>
                </c:pt>
                <c:pt idx="5">
                  <c:v>6.4499999999999996E-4</c:v>
                </c:pt>
                <c:pt idx="6">
                  <c:v>5.5999999999999995E-4</c:v>
                </c:pt>
                <c:pt idx="7">
                  <c:v>4.35E-4</c:v>
                </c:pt>
                <c:pt idx="8">
                  <c:v>3.8499999999999998E-4</c:v>
                </c:pt>
                <c:pt idx="9">
                  <c:v>2.7E-4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42A-4283-A336-1C6FAA089D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8.0000000000000019E-3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Train Loss</a:t>
            </a:r>
            <a:r>
              <a:rPr lang="en-US" altLang="ko-KR" baseline="0" dirty="0"/>
              <a:t> (</a:t>
            </a:r>
            <a:r>
              <a:rPr lang="ko-KR" altLang="en-US" baseline="0" dirty="0"/>
              <a:t>데이터 비율 수정 후</a:t>
            </a:r>
            <a:r>
              <a:rPr lang="en-US" altLang="ko-KR" baseline="0" dirty="0"/>
              <a:t>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7.8399999999999997E-2</c:v>
                </c:pt>
                <c:pt idx="1">
                  <c:v>5.33E-2</c:v>
                </c:pt>
                <c:pt idx="2">
                  <c:v>3.2899999999999999E-2</c:v>
                </c:pt>
                <c:pt idx="3">
                  <c:v>4.5594999999999999</c:v>
                </c:pt>
                <c:pt idx="4">
                  <c:v>4.7778</c:v>
                </c:pt>
                <c:pt idx="5">
                  <c:v>4.7778</c:v>
                </c:pt>
                <c:pt idx="6">
                  <c:v>4.7779999999999996</c:v>
                </c:pt>
                <c:pt idx="7">
                  <c:v>4.7786</c:v>
                </c:pt>
                <c:pt idx="8">
                  <c:v>4.7779999999999996</c:v>
                </c:pt>
                <c:pt idx="9">
                  <c:v>4.7782999999999998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00-4729-BA2B-A90BA37D89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2.3900000000000001E-2</c:v>
                </c:pt>
                <c:pt idx="1">
                  <c:v>1.5800000000000002E-2</c:v>
                </c:pt>
                <c:pt idx="2">
                  <c:v>1.0999999999999999E-2</c:v>
                </c:pt>
                <c:pt idx="3">
                  <c:v>8.8000000000000005E-3</c:v>
                </c:pt>
                <c:pt idx="4">
                  <c:v>1.357</c:v>
                </c:pt>
                <c:pt idx="5">
                  <c:v>2.3281000000000001</c:v>
                </c:pt>
                <c:pt idx="6">
                  <c:v>2.3283999999999998</c:v>
                </c:pt>
                <c:pt idx="7">
                  <c:v>2.3283999999999998</c:v>
                </c:pt>
                <c:pt idx="8">
                  <c:v>2.3281000000000001</c:v>
                </c:pt>
                <c:pt idx="9">
                  <c:v>2.3281000000000001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00-4729-BA2B-A90BA37D89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7.0499999999999993E-2</c:v>
                </c:pt>
                <c:pt idx="1">
                  <c:v>5.0799999999999998E-2</c:v>
                </c:pt>
                <c:pt idx="2">
                  <c:v>3.4099999999999998E-2</c:v>
                </c:pt>
                <c:pt idx="3">
                  <c:v>2.47E-2</c:v>
                </c:pt>
                <c:pt idx="4">
                  <c:v>1.9300000000000001E-2</c:v>
                </c:pt>
                <c:pt idx="5">
                  <c:v>1.49E-2</c:v>
                </c:pt>
                <c:pt idx="6">
                  <c:v>1.1900000000000001E-2</c:v>
                </c:pt>
                <c:pt idx="7">
                  <c:v>1.0699999999999999E-2</c:v>
                </c:pt>
                <c:pt idx="8">
                  <c:v>8.6E-3</c:v>
                </c:pt>
                <c:pt idx="9">
                  <c:v>7.7999999999999996E-3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A00-4729-BA2B-A90BA37D8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8.4000000000000005E-2</c:v>
                </c:pt>
                <c:pt idx="1">
                  <c:v>6.0100000000000001E-2</c:v>
                </c:pt>
                <c:pt idx="2">
                  <c:v>4.24E-2</c:v>
                </c:pt>
                <c:pt idx="3">
                  <c:v>3.2199999999999999E-2</c:v>
                </c:pt>
                <c:pt idx="4">
                  <c:v>2.4400000000000002E-2</c:v>
                </c:pt>
                <c:pt idx="5">
                  <c:v>1.9599999999999999E-2</c:v>
                </c:pt>
                <c:pt idx="6">
                  <c:v>1.5900000000000001E-2</c:v>
                </c:pt>
                <c:pt idx="7">
                  <c:v>1.29E-2</c:v>
                </c:pt>
                <c:pt idx="8">
                  <c:v>1.26E-2</c:v>
                </c:pt>
                <c:pt idx="9">
                  <c:v>1.01E-2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A00-4729-BA2B-A90BA37D899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8.4099999999999994E-2</c:v>
                </c:pt>
                <c:pt idx="1">
                  <c:v>5.5399999999999998E-2</c:v>
                </c:pt>
                <c:pt idx="2">
                  <c:v>3.5200000000000002E-2</c:v>
                </c:pt>
                <c:pt idx="3">
                  <c:v>2.5499999999999998E-2</c:v>
                </c:pt>
                <c:pt idx="4">
                  <c:v>1.9199999999999998E-2</c:v>
                </c:pt>
                <c:pt idx="5">
                  <c:v>1.5299999999999999E-2</c:v>
                </c:pt>
                <c:pt idx="6">
                  <c:v>1.3100000000000001E-2</c:v>
                </c:pt>
                <c:pt idx="7">
                  <c:v>1.01E-2</c:v>
                </c:pt>
                <c:pt idx="8">
                  <c:v>1.06E-2</c:v>
                </c:pt>
                <c:pt idx="9">
                  <c:v>8.0000000000000002E-3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A00-4729-BA2B-A90BA37D899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7.2499999999999995E-2</c:v>
                </c:pt>
                <c:pt idx="1">
                  <c:v>5.2400000000000002E-2</c:v>
                </c:pt>
                <c:pt idx="2">
                  <c:v>3.2300000000000002E-2</c:v>
                </c:pt>
                <c:pt idx="3">
                  <c:v>1.8532</c:v>
                </c:pt>
                <c:pt idx="4">
                  <c:v>5.3635000000000002</c:v>
                </c:pt>
                <c:pt idx="5">
                  <c:v>5.3635000000000002</c:v>
                </c:pt>
                <c:pt idx="6">
                  <c:v>5.3635000000000002</c:v>
                </c:pt>
                <c:pt idx="7">
                  <c:v>5.3632</c:v>
                </c:pt>
                <c:pt idx="8">
                  <c:v>5.3635000000000002</c:v>
                </c:pt>
                <c:pt idx="9">
                  <c:v>5.3638000000000003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A00-4729-BA2B-A90BA37D899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4.5600000000000002E-2</c:v>
                </c:pt>
                <c:pt idx="1">
                  <c:v>3.0200000000000001E-2</c:v>
                </c:pt>
                <c:pt idx="2">
                  <c:v>2.1100000000000001E-2</c:v>
                </c:pt>
                <c:pt idx="3">
                  <c:v>1.55E-2</c:v>
                </c:pt>
                <c:pt idx="4">
                  <c:v>1.2500000000000001E-2</c:v>
                </c:pt>
                <c:pt idx="5">
                  <c:v>1.03E-2</c:v>
                </c:pt>
                <c:pt idx="6">
                  <c:v>8.3999999999999995E-3</c:v>
                </c:pt>
                <c:pt idx="7">
                  <c:v>7.6E-3</c:v>
                </c:pt>
                <c:pt idx="8">
                  <c:v>6.6E-3</c:v>
                </c:pt>
                <c:pt idx="9">
                  <c:v>5.8999999999999999E-3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A00-4729-BA2B-A90BA37D8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0.1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Violin : Validation Loss </a:t>
            </a:r>
            <a:r>
              <a:rPr lang="en-US" altLang="ko-KR" sz="1800" dirty="0">
                <a:solidFill>
                  <a:schemeClr val="accent2"/>
                </a:solidFill>
              </a:rPr>
              <a:t>(</a:t>
            </a:r>
            <a:r>
              <a:rPr lang="en-US" altLang="ko-KR" sz="1800" dirty="0" err="1">
                <a:solidFill>
                  <a:schemeClr val="accent2"/>
                </a:solidFill>
              </a:rPr>
              <a:t>Batchsize</a:t>
            </a:r>
            <a:r>
              <a:rPr lang="en-US" altLang="ko-KR" sz="1800" dirty="0">
                <a:solidFill>
                  <a:schemeClr val="accent2"/>
                </a:solidFill>
              </a:rPr>
              <a:t>=64)</a:t>
            </a:r>
            <a:endParaRPr lang="ko-KR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Vanilla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1.38E-2</c:v>
                </c:pt>
                <c:pt idx="1">
                  <c:v>9.7000000000000003E-3</c:v>
                </c:pt>
                <c:pt idx="2">
                  <c:v>8.5000000000000006E-3</c:v>
                </c:pt>
                <c:pt idx="3">
                  <c:v>8.9999999999999993E-3</c:v>
                </c:pt>
                <c:pt idx="4">
                  <c:v>1.2500000000000001E-2</c:v>
                </c:pt>
                <c:pt idx="5">
                  <c:v>1.0999999999999999E-2</c:v>
                </c:pt>
                <c:pt idx="6">
                  <c:v>1.2699999999999999E-2</c:v>
                </c:pt>
                <c:pt idx="7">
                  <c:v>1.2699999999999999E-2</c:v>
                </c:pt>
                <c:pt idx="8">
                  <c:v>1.12E-2</c:v>
                </c:pt>
                <c:pt idx="9">
                  <c:v>1.6500000000000001E-2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6C-45E1-83E0-D818532415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Hidden layer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8.5000000000000006E-3</c:v>
                </c:pt>
                <c:pt idx="1">
                  <c:v>7.7000000000000002E-3</c:v>
                </c:pt>
                <c:pt idx="2">
                  <c:v>7.0000000000000001E-3</c:v>
                </c:pt>
                <c:pt idx="3">
                  <c:v>7.7000000000000002E-3</c:v>
                </c:pt>
                <c:pt idx="4">
                  <c:v>1.04E-2</c:v>
                </c:pt>
                <c:pt idx="5">
                  <c:v>8.2000000000000007E-3</c:v>
                </c:pt>
                <c:pt idx="6">
                  <c:v>9.1000000000000004E-3</c:v>
                </c:pt>
                <c:pt idx="7">
                  <c:v>9.9000000000000008E-3</c:v>
                </c:pt>
                <c:pt idx="8">
                  <c:v>1.11E-2</c:v>
                </c:pt>
                <c:pt idx="9">
                  <c:v>1.32E-2</c:v>
                </c:pt>
                <c:pt idx="10">
                  <c:v>1.34E-2</c:v>
                </c:pt>
                <c:pt idx="11">
                  <c:v>1.11E-2</c:v>
                </c:pt>
                <c:pt idx="12">
                  <c:v>1.4500000000000001E-2</c:v>
                </c:pt>
                <c:pt idx="13">
                  <c:v>1.24E-2</c:v>
                </c:pt>
                <c:pt idx="14">
                  <c:v>1.9900000000000001E-2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6C-45E1-83E0-D818532415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lr= 0.0001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7.4000000000000003E-3</c:v>
                </c:pt>
                <c:pt idx="1">
                  <c:v>9.2999999999999992E-3</c:v>
                </c:pt>
                <c:pt idx="2">
                  <c:v>8.6999999999999994E-3</c:v>
                </c:pt>
                <c:pt idx="3">
                  <c:v>1.0500000000000001E-2</c:v>
                </c:pt>
                <c:pt idx="4">
                  <c:v>9.1999999999999998E-3</c:v>
                </c:pt>
                <c:pt idx="5">
                  <c:v>1.2500000000000001E-2</c:v>
                </c:pt>
                <c:pt idx="6">
                  <c:v>1.17E-2</c:v>
                </c:pt>
                <c:pt idx="7">
                  <c:v>1.6400000000000001E-2</c:v>
                </c:pt>
                <c:pt idx="8">
                  <c:v>1.44E-2</c:v>
                </c:pt>
                <c:pt idx="9">
                  <c:v>1.5800000000000002E-2</c:v>
                </c:pt>
                <c:pt idx="10">
                  <c:v>1.95E-2</c:v>
                </c:pt>
                <c:pt idx="11">
                  <c:v>1.4500000000000001E-2</c:v>
                </c:pt>
                <c:pt idx="12">
                  <c:v>1.44E-2</c:v>
                </c:pt>
                <c:pt idx="13">
                  <c:v>1.9099999999999999E-2</c:v>
                </c:pt>
                <c:pt idx="14">
                  <c:v>1.47E-2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76C-45E1-83E0-D81853241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BCEWithLogitsLoss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1.03E-2</c:v>
                </c:pt>
                <c:pt idx="1">
                  <c:v>1.09E-2</c:v>
                </c:pt>
                <c:pt idx="2">
                  <c:v>9.7000000000000003E-3</c:v>
                </c:pt>
                <c:pt idx="3">
                  <c:v>1.03E-2</c:v>
                </c:pt>
                <c:pt idx="4">
                  <c:v>1.21E-2</c:v>
                </c:pt>
                <c:pt idx="5">
                  <c:v>1.06E-2</c:v>
                </c:pt>
                <c:pt idx="6">
                  <c:v>1.0999999999999999E-2</c:v>
                </c:pt>
                <c:pt idx="7">
                  <c:v>1.3299999999999999E-2</c:v>
                </c:pt>
                <c:pt idx="8">
                  <c:v>1.41E-2</c:v>
                </c:pt>
                <c:pt idx="9">
                  <c:v>1.6299999999999999E-2</c:v>
                </c:pt>
                <c:pt idx="10">
                  <c:v>1.7299999999999999E-2</c:v>
                </c:pt>
                <c:pt idx="11">
                  <c:v>1.5800000000000002E-2</c:v>
                </c:pt>
                <c:pt idx="12">
                  <c:v>1.9900000000000001E-2</c:v>
                </c:pt>
                <c:pt idx="13">
                  <c:v>2.12E-2</c:v>
                </c:pt>
                <c:pt idx="14">
                  <c:v>1.67E-2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76C-45E1-83E0-D818532415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lr= 0.00001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Sheet1!$F$2:$F$16</c:f>
              <c:numCache>
                <c:formatCode>General</c:formatCode>
                <c:ptCount val="15"/>
                <c:pt idx="0">
                  <c:v>1.01E-2</c:v>
                </c:pt>
                <c:pt idx="1">
                  <c:v>1.0999999999999999E-2</c:v>
                </c:pt>
                <c:pt idx="2">
                  <c:v>1.17E-2</c:v>
                </c:pt>
                <c:pt idx="3">
                  <c:v>1.01E-2</c:v>
                </c:pt>
                <c:pt idx="4">
                  <c:v>1.0200000000000001E-2</c:v>
                </c:pt>
                <c:pt idx="5">
                  <c:v>1.01E-2</c:v>
                </c:pt>
                <c:pt idx="6">
                  <c:v>9.2999999999999992E-3</c:v>
                </c:pt>
                <c:pt idx="7">
                  <c:v>9.1999999999999998E-3</c:v>
                </c:pt>
                <c:pt idx="8">
                  <c:v>1.0800000000000001E-2</c:v>
                </c:pt>
                <c:pt idx="9">
                  <c:v>1.2500000000000001E-2</c:v>
                </c:pt>
                <c:pt idx="10">
                  <c:v>1.4500000000000001E-2</c:v>
                </c:pt>
                <c:pt idx="11">
                  <c:v>0.01</c:v>
                </c:pt>
                <c:pt idx="12">
                  <c:v>1.2200000000000001E-2</c:v>
                </c:pt>
                <c:pt idx="13">
                  <c:v>1.23E-2</c:v>
                </c:pt>
                <c:pt idx="14">
                  <c:v>1.24E-2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76C-45E1-83E0-D81853241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2.5000000000000005E-2"/>
          <c:min val="5.000000000000001E-3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Violin : Validation Loss </a:t>
            </a:r>
            <a:r>
              <a:rPr lang="en-US" altLang="ko-KR" sz="1800" dirty="0">
                <a:solidFill>
                  <a:schemeClr val="accent2"/>
                </a:solidFill>
              </a:rPr>
              <a:t>(</a:t>
            </a:r>
            <a:r>
              <a:rPr lang="en-US" altLang="ko-KR" sz="1800" dirty="0" err="1">
                <a:solidFill>
                  <a:schemeClr val="accent2"/>
                </a:solidFill>
              </a:rPr>
              <a:t>Batchsize</a:t>
            </a:r>
            <a:r>
              <a:rPr lang="en-US" altLang="ko-KR" sz="1800" dirty="0">
                <a:solidFill>
                  <a:schemeClr val="accent2"/>
                </a:solidFill>
              </a:rPr>
              <a:t>=64)</a:t>
            </a:r>
            <a:endParaRPr lang="ko-KR" dirty="0">
              <a:solidFill>
                <a:schemeClr val="accent2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5"/>
          <c:order val="0"/>
          <c:tx>
            <c:strRef>
              <c:f>Sheet1!$G$1</c:f>
              <c:strCache>
                <c:ptCount val="1"/>
                <c:pt idx="0">
                  <c:v>U-net++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Sheet1!$G$2:$G$16</c:f>
              <c:numCache>
                <c:formatCode>General</c:formatCode>
                <c:ptCount val="15"/>
                <c:pt idx="0">
                  <c:v>1.2500000000000001E-2</c:v>
                </c:pt>
                <c:pt idx="1">
                  <c:v>9.7999999999999997E-3</c:v>
                </c:pt>
                <c:pt idx="2">
                  <c:v>1.03E-2</c:v>
                </c:pt>
                <c:pt idx="3">
                  <c:v>9.4999999999999998E-3</c:v>
                </c:pt>
                <c:pt idx="4">
                  <c:v>8.9999999999999993E-3</c:v>
                </c:pt>
                <c:pt idx="5">
                  <c:v>1.1599999999999999E-2</c:v>
                </c:pt>
                <c:pt idx="6">
                  <c:v>1.21E-2</c:v>
                </c:pt>
                <c:pt idx="7">
                  <c:v>1.44E-2</c:v>
                </c:pt>
                <c:pt idx="8">
                  <c:v>1.44E-2</c:v>
                </c:pt>
                <c:pt idx="9">
                  <c:v>0.02</c:v>
                </c:pt>
                <c:pt idx="10">
                  <c:v>1.7100000000000001E-2</c:v>
                </c:pt>
                <c:pt idx="11">
                  <c:v>1.0500000000000001E-2</c:v>
                </c:pt>
                <c:pt idx="12">
                  <c:v>1.6299999999999999E-2</c:v>
                </c:pt>
                <c:pt idx="13">
                  <c:v>1.35E-2</c:v>
                </c:pt>
                <c:pt idx="14">
                  <c:v>1.4E-2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77-4D87-A7BF-D4243AC04C7D}"/>
            </c:ext>
          </c:extLst>
        </c:ser>
        <c:ser>
          <c:idx val="6"/>
          <c:order val="1"/>
          <c:tx>
            <c:strRef>
              <c:f>Sheet1!$H$1</c:f>
              <c:strCache>
                <c:ptCount val="1"/>
                <c:pt idx="0">
                  <c:v>deep supervision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Sheet1!$H$2:$H$16</c:f>
              <c:numCache>
                <c:formatCode>General</c:formatCode>
                <c:ptCount val="15"/>
                <c:pt idx="0">
                  <c:v>9.0399999999999994E-3</c:v>
                </c:pt>
                <c:pt idx="1">
                  <c:v>8.5699999999999995E-3</c:v>
                </c:pt>
                <c:pt idx="2">
                  <c:v>1.0019999999999999E-2</c:v>
                </c:pt>
                <c:pt idx="3">
                  <c:v>7.92E-3</c:v>
                </c:pt>
                <c:pt idx="4">
                  <c:v>1.0580000000000001E-2</c:v>
                </c:pt>
                <c:pt idx="5">
                  <c:v>1.3679999999999999E-2</c:v>
                </c:pt>
                <c:pt idx="6">
                  <c:v>1.204E-2</c:v>
                </c:pt>
                <c:pt idx="7">
                  <c:v>1.1350000000000001E-2</c:v>
                </c:pt>
                <c:pt idx="8">
                  <c:v>1.562E-2</c:v>
                </c:pt>
                <c:pt idx="9">
                  <c:v>1.5010000000000001E-2</c:v>
                </c:pt>
                <c:pt idx="10">
                  <c:v>2.0219999999999998E-2</c:v>
                </c:pt>
                <c:pt idx="11">
                  <c:v>1.6619999999999999E-2</c:v>
                </c:pt>
                <c:pt idx="12">
                  <c:v>2.0330000000000001E-2</c:v>
                </c:pt>
                <c:pt idx="13">
                  <c:v>2.249E-2</c:v>
                </c:pt>
                <c:pt idx="14">
                  <c:v>2.3310000000000001E-2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477-4D87-A7BF-D4243AC04C7D}"/>
            </c:ext>
          </c:extLst>
        </c:ser>
        <c:ser>
          <c:idx val="7"/>
          <c:order val="2"/>
          <c:tx>
            <c:strRef>
              <c:f>Sheet1!$I$1</c:f>
              <c:strCache>
                <c:ptCount val="1"/>
                <c:pt idx="0">
                  <c:v>conv변형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Sheet1!$I$2:$I$16</c:f>
              <c:numCache>
                <c:formatCode>General</c:formatCode>
                <c:ptCount val="15"/>
                <c:pt idx="0">
                  <c:v>7.7349999999999997E-3</c:v>
                </c:pt>
                <c:pt idx="1">
                  <c:v>8.1499999999999993E-3</c:v>
                </c:pt>
                <c:pt idx="2">
                  <c:v>6.9199999999999999E-3</c:v>
                </c:pt>
                <c:pt idx="3">
                  <c:v>7.5599999999999999E-3</c:v>
                </c:pt>
                <c:pt idx="4">
                  <c:v>1.0115000000000001E-2</c:v>
                </c:pt>
                <c:pt idx="5">
                  <c:v>1.3615E-2</c:v>
                </c:pt>
                <c:pt idx="6">
                  <c:v>1.3469999999999999E-2</c:v>
                </c:pt>
                <c:pt idx="7">
                  <c:v>1.2699999999999999E-2</c:v>
                </c:pt>
                <c:pt idx="8">
                  <c:v>1.3310000000000001E-2</c:v>
                </c:pt>
                <c:pt idx="9">
                  <c:v>1.1195E-2</c:v>
                </c:pt>
                <c:pt idx="10">
                  <c:v>1.406E-2</c:v>
                </c:pt>
                <c:pt idx="11">
                  <c:v>1.3875E-2</c:v>
                </c:pt>
                <c:pt idx="12">
                  <c:v>1.4465E-2</c:v>
                </c:pt>
                <c:pt idx="13">
                  <c:v>1.214E-2</c:v>
                </c:pt>
                <c:pt idx="14">
                  <c:v>1.7425E-2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477-4D87-A7BF-D4243AC04C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2.5000000000000005E-2"/>
          <c:min val="5.000000000000001E-3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Violin :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Vanilla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74.19</c:v>
                </c:pt>
                <c:pt idx="1">
                  <c:v>74.5</c:v>
                </c:pt>
                <c:pt idx="2">
                  <c:v>79.27</c:v>
                </c:pt>
                <c:pt idx="3">
                  <c:v>82.14</c:v>
                </c:pt>
                <c:pt idx="4">
                  <c:v>77.989999999999995</c:v>
                </c:pt>
                <c:pt idx="5">
                  <c:v>77.099999999999994</c:v>
                </c:pt>
                <c:pt idx="6">
                  <c:v>77.19</c:v>
                </c:pt>
                <c:pt idx="7">
                  <c:v>79.58</c:v>
                </c:pt>
                <c:pt idx="8">
                  <c:v>80.16</c:v>
                </c:pt>
                <c:pt idx="9">
                  <c:v>77.19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6C-45E1-83E0-D818532415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Hidden layer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81.47</c:v>
                </c:pt>
                <c:pt idx="1">
                  <c:v>78.84</c:v>
                </c:pt>
                <c:pt idx="2">
                  <c:v>80.760000000000005</c:v>
                </c:pt>
                <c:pt idx="3">
                  <c:v>80.03</c:v>
                </c:pt>
                <c:pt idx="4">
                  <c:v>77.44</c:v>
                </c:pt>
                <c:pt idx="5">
                  <c:v>80.89</c:v>
                </c:pt>
                <c:pt idx="6">
                  <c:v>81.72</c:v>
                </c:pt>
                <c:pt idx="7">
                  <c:v>81.14</c:v>
                </c:pt>
                <c:pt idx="8">
                  <c:v>79.66</c:v>
                </c:pt>
                <c:pt idx="9">
                  <c:v>81.900000000000006</c:v>
                </c:pt>
                <c:pt idx="10">
                  <c:v>77.75</c:v>
                </c:pt>
                <c:pt idx="11">
                  <c:v>80.02</c:v>
                </c:pt>
                <c:pt idx="12">
                  <c:v>78.78</c:v>
                </c:pt>
                <c:pt idx="13">
                  <c:v>80.13</c:v>
                </c:pt>
                <c:pt idx="14">
                  <c:v>76.989999999999995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76C-45E1-83E0-D8185324152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lr= 0.0001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83.176000000000002</c:v>
                </c:pt>
                <c:pt idx="1">
                  <c:v>75.989999999999995</c:v>
                </c:pt>
                <c:pt idx="2">
                  <c:v>77.88</c:v>
                </c:pt>
                <c:pt idx="3">
                  <c:v>77.7</c:v>
                </c:pt>
                <c:pt idx="4">
                  <c:v>80.11</c:v>
                </c:pt>
                <c:pt idx="5">
                  <c:v>77.95</c:v>
                </c:pt>
                <c:pt idx="6">
                  <c:v>77.3</c:v>
                </c:pt>
                <c:pt idx="7">
                  <c:v>78.09</c:v>
                </c:pt>
                <c:pt idx="8">
                  <c:v>78.66</c:v>
                </c:pt>
                <c:pt idx="9">
                  <c:v>80.599999999999994</c:v>
                </c:pt>
                <c:pt idx="10">
                  <c:v>78.62</c:v>
                </c:pt>
                <c:pt idx="11">
                  <c:v>81.83</c:v>
                </c:pt>
                <c:pt idx="12">
                  <c:v>81.7</c:v>
                </c:pt>
                <c:pt idx="13">
                  <c:v>77.77</c:v>
                </c:pt>
                <c:pt idx="14">
                  <c:v>80.25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76C-45E1-83E0-D81853241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BCEWithLogitsLoss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74.08</c:v>
                </c:pt>
                <c:pt idx="1">
                  <c:v>73.03</c:v>
                </c:pt>
                <c:pt idx="2">
                  <c:v>74.72</c:v>
                </c:pt>
                <c:pt idx="3">
                  <c:v>78.31</c:v>
                </c:pt>
                <c:pt idx="4">
                  <c:v>78.98</c:v>
                </c:pt>
                <c:pt idx="5">
                  <c:v>77.42</c:v>
                </c:pt>
                <c:pt idx="6">
                  <c:v>79.290000000000006</c:v>
                </c:pt>
                <c:pt idx="7">
                  <c:v>76.239999999999995</c:v>
                </c:pt>
                <c:pt idx="8">
                  <c:v>78.33</c:v>
                </c:pt>
                <c:pt idx="9">
                  <c:v>77.28</c:v>
                </c:pt>
                <c:pt idx="10">
                  <c:v>75.86</c:v>
                </c:pt>
                <c:pt idx="11">
                  <c:v>78.86</c:v>
                </c:pt>
                <c:pt idx="12">
                  <c:v>77.459999999999994</c:v>
                </c:pt>
                <c:pt idx="13">
                  <c:v>77.89</c:v>
                </c:pt>
                <c:pt idx="14">
                  <c:v>78.69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76C-45E1-83E0-D8185324152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lr= 0.00001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Sheet1!$F$2:$F$16</c:f>
              <c:numCache>
                <c:formatCode>General</c:formatCode>
                <c:ptCount val="15"/>
                <c:pt idx="0">
                  <c:v>68.28</c:v>
                </c:pt>
                <c:pt idx="1">
                  <c:v>68.28</c:v>
                </c:pt>
                <c:pt idx="2">
                  <c:v>70.02</c:v>
                </c:pt>
                <c:pt idx="3">
                  <c:v>72.319999999999993</c:v>
                </c:pt>
                <c:pt idx="4">
                  <c:v>72.81</c:v>
                </c:pt>
                <c:pt idx="5">
                  <c:v>75.13</c:v>
                </c:pt>
                <c:pt idx="6">
                  <c:v>75.39</c:v>
                </c:pt>
                <c:pt idx="7">
                  <c:v>77.040000000000006</c:v>
                </c:pt>
                <c:pt idx="8">
                  <c:v>78.44</c:v>
                </c:pt>
                <c:pt idx="9">
                  <c:v>78.73</c:v>
                </c:pt>
                <c:pt idx="10">
                  <c:v>77.55</c:v>
                </c:pt>
                <c:pt idx="11">
                  <c:v>80.67</c:v>
                </c:pt>
                <c:pt idx="12">
                  <c:v>80.2</c:v>
                </c:pt>
                <c:pt idx="13">
                  <c:v>80.930000000000007</c:v>
                </c:pt>
                <c:pt idx="14">
                  <c:v>80.67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76C-45E1-83E0-D8185324152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U-net++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Sheet1!$G$2:$G$16</c:f>
              <c:numCache>
                <c:formatCode>General</c:formatCode>
                <c:ptCount val="15"/>
                <c:pt idx="0">
                  <c:v>71.14</c:v>
                </c:pt>
                <c:pt idx="1">
                  <c:v>76.37</c:v>
                </c:pt>
                <c:pt idx="2">
                  <c:v>79.510000000000005</c:v>
                </c:pt>
                <c:pt idx="3">
                  <c:v>80.19</c:v>
                </c:pt>
                <c:pt idx="4">
                  <c:v>81.02</c:v>
                </c:pt>
                <c:pt idx="5">
                  <c:v>76.88</c:v>
                </c:pt>
                <c:pt idx="6">
                  <c:v>80.58</c:v>
                </c:pt>
                <c:pt idx="7">
                  <c:v>80.36</c:v>
                </c:pt>
                <c:pt idx="8">
                  <c:v>78.77</c:v>
                </c:pt>
                <c:pt idx="9">
                  <c:v>77.709999999999994</c:v>
                </c:pt>
                <c:pt idx="10">
                  <c:v>80.05</c:v>
                </c:pt>
                <c:pt idx="11">
                  <c:v>81.510000000000005</c:v>
                </c:pt>
                <c:pt idx="12">
                  <c:v>82.52</c:v>
                </c:pt>
                <c:pt idx="13">
                  <c:v>84.1</c:v>
                </c:pt>
                <c:pt idx="14">
                  <c:v>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76C-45E1-83E0-D8185324152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Deep supervision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Sheet1!$H$2:$H$16</c:f>
              <c:numCache>
                <c:formatCode>General</c:formatCode>
                <c:ptCount val="15"/>
                <c:pt idx="0">
                  <c:v>73.5</c:v>
                </c:pt>
                <c:pt idx="1">
                  <c:v>77.84</c:v>
                </c:pt>
                <c:pt idx="2">
                  <c:v>77.239999999999995</c:v>
                </c:pt>
                <c:pt idx="3">
                  <c:v>82.27</c:v>
                </c:pt>
                <c:pt idx="4">
                  <c:v>76.23</c:v>
                </c:pt>
                <c:pt idx="5">
                  <c:v>79.13</c:v>
                </c:pt>
                <c:pt idx="6">
                  <c:v>80.62</c:v>
                </c:pt>
                <c:pt idx="7">
                  <c:v>81.83</c:v>
                </c:pt>
                <c:pt idx="8">
                  <c:v>79.959999999999994</c:v>
                </c:pt>
                <c:pt idx="9">
                  <c:v>80.599999999999994</c:v>
                </c:pt>
                <c:pt idx="10">
                  <c:v>80.650000000000006</c:v>
                </c:pt>
                <c:pt idx="11">
                  <c:v>80.16</c:v>
                </c:pt>
                <c:pt idx="12">
                  <c:v>81.400000000000006</c:v>
                </c:pt>
                <c:pt idx="13">
                  <c:v>81.739999999999995</c:v>
                </c:pt>
                <c:pt idx="14">
                  <c:v>82.45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76C-45E1-83E0-D8185324152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Conv변형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Sheet1!$I$2:$I$16</c:f>
              <c:numCache>
                <c:formatCode>General</c:formatCode>
                <c:ptCount val="15"/>
                <c:pt idx="0">
                  <c:v>81.52</c:v>
                </c:pt>
                <c:pt idx="1">
                  <c:v>84.52</c:v>
                </c:pt>
                <c:pt idx="2">
                  <c:v>84.77</c:v>
                </c:pt>
                <c:pt idx="3">
                  <c:v>84.01</c:v>
                </c:pt>
                <c:pt idx="4">
                  <c:v>83.18</c:v>
                </c:pt>
                <c:pt idx="5">
                  <c:v>82</c:v>
                </c:pt>
                <c:pt idx="6">
                  <c:v>80.510000000000005</c:v>
                </c:pt>
                <c:pt idx="7">
                  <c:v>82.11</c:v>
                </c:pt>
                <c:pt idx="8">
                  <c:v>83.28</c:v>
                </c:pt>
                <c:pt idx="9">
                  <c:v>81.96</c:v>
                </c:pt>
                <c:pt idx="10">
                  <c:v>84.45</c:v>
                </c:pt>
                <c:pt idx="11">
                  <c:v>83.25</c:v>
                </c:pt>
                <c:pt idx="12">
                  <c:v>82.98</c:v>
                </c:pt>
                <c:pt idx="13">
                  <c:v>84.75</c:v>
                </c:pt>
                <c:pt idx="14">
                  <c:v>82.81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FF-4526-B9C4-BEF7D5CA8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85"/>
          <c:min val="65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Train Loss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8.1099999999999992E-3</c:v>
                </c:pt>
                <c:pt idx="1">
                  <c:v>4.1999999999999997E-3</c:v>
                </c:pt>
                <c:pt idx="2">
                  <c:v>2.48E-3</c:v>
                </c:pt>
                <c:pt idx="3">
                  <c:v>1.57E-3</c:v>
                </c:pt>
                <c:pt idx="4">
                  <c:v>1.2800000000000001E-3</c:v>
                </c:pt>
                <c:pt idx="5">
                  <c:v>9.6000000000000002E-4</c:v>
                </c:pt>
                <c:pt idx="6">
                  <c:v>4.4999999999999999E-4</c:v>
                </c:pt>
                <c:pt idx="7">
                  <c:v>8.0999999999999996E-4</c:v>
                </c:pt>
                <c:pt idx="8">
                  <c:v>3.3E-4</c:v>
                </c:pt>
                <c:pt idx="9">
                  <c:v>6.8999999999999997E-4</c:v>
                </c:pt>
                <c:pt idx="10">
                  <c:v>4.4000000000000002E-4</c:v>
                </c:pt>
                <c:pt idx="11">
                  <c:v>5.4000000000000001E-4</c:v>
                </c:pt>
                <c:pt idx="12">
                  <c:v>1.7000000000000001E-4</c:v>
                </c:pt>
                <c:pt idx="13">
                  <c:v>4.0000000000000002E-4</c:v>
                </c:pt>
                <c:pt idx="14">
                  <c:v>3.8000000000000002E-4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4C-44E3-8E6A-718B894AC1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2.0899999999999998E-3</c:v>
                </c:pt>
                <c:pt idx="1">
                  <c:v>1.01E-3</c:v>
                </c:pt>
                <c:pt idx="2">
                  <c:v>6.4000000000000005E-4</c:v>
                </c:pt>
                <c:pt idx="3">
                  <c:v>4.2999999999999999E-4</c:v>
                </c:pt>
                <c:pt idx="4">
                  <c:v>4.0000000000000002E-4</c:v>
                </c:pt>
                <c:pt idx="5">
                  <c:v>1.2E-4</c:v>
                </c:pt>
                <c:pt idx="6">
                  <c:v>3.3E-4</c:v>
                </c:pt>
                <c:pt idx="7">
                  <c:v>6.0000000000000002E-5</c:v>
                </c:pt>
                <c:pt idx="8">
                  <c:v>6.0000000000000002E-5</c:v>
                </c:pt>
                <c:pt idx="9">
                  <c:v>2.7999999999999998E-4</c:v>
                </c:pt>
                <c:pt idx="10">
                  <c:v>6.9999999999999994E-5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4C-44E3-8E6A-718B894AC1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9.4199999999999996E-3</c:v>
                </c:pt>
                <c:pt idx="1">
                  <c:v>5.0800000000000003E-3</c:v>
                </c:pt>
                <c:pt idx="2">
                  <c:v>3.0599999999999998E-3</c:v>
                </c:pt>
                <c:pt idx="3">
                  <c:v>2.0400000000000001E-3</c:v>
                </c:pt>
                <c:pt idx="4">
                  <c:v>1.49E-3</c:v>
                </c:pt>
                <c:pt idx="5">
                  <c:v>1.0200000000000001E-3</c:v>
                </c:pt>
                <c:pt idx="6">
                  <c:v>7.6000000000000004E-4</c:v>
                </c:pt>
                <c:pt idx="7">
                  <c:v>7.7999999999999999E-4</c:v>
                </c:pt>
                <c:pt idx="8">
                  <c:v>5.0000000000000001E-4</c:v>
                </c:pt>
                <c:pt idx="9">
                  <c:v>5.9999999999999995E-4</c:v>
                </c:pt>
                <c:pt idx="10">
                  <c:v>4.4999999999999999E-4</c:v>
                </c:pt>
                <c:pt idx="11">
                  <c:v>5.5999999999999995E-4</c:v>
                </c:pt>
                <c:pt idx="12">
                  <c:v>2.9E-4</c:v>
                </c:pt>
                <c:pt idx="13">
                  <c:v>4.2000000000000002E-4</c:v>
                </c:pt>
                <c:pt idx="14">
                  <c:v>5.0000000000000002E-5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4C-44E3-8E6A-718B894AC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1.023E-2</c:v>
                </c:pt>
                <c:pt idx="1">
                  <c:v>5.3200000000000001E-3</c:v>
                </c:pt>
                <c:pt idx="2">
                  <c:v>3.0699999999999998E-3</c:v>
                </c:pt>
                <c:pt idx="3">
                  <c:v>2.0600000000000002E-3</c:v>
                </c:pt>
                <c:pt idx="4">
                  <c:v>1.4599999999999999E-3</c:v>
                </c:pt>
                <c:pt idx="5">
                  <c:v>9.8999999999999999E-4</c:v>
                </c:pt>
                <c:pt idx="6">
                  <c:v>8.5999999999999998E-4</c:v>
                </c:pt>
                <c:pt idx="7">
                  <c:v>5.9000000000000003E-4</c:v>
                </c:pt>
                <c:pt idx="8">
                  <c:v>6.2E-4</c:v>
                </c:pt>
                <c:pt idx="9">
                  <c:v>4.8999999999999998E-4</c:v>
                </c:pt>
                <c:pt idx="10">
                  <c:v>4.4000000000000002E-4</c:v>
                </c:pt>
                <c:pt idx="11">
                  <c:v>6.3000000000000003E-4</c:v>
                </c:pt>
                <c:pt idx="12">
                  <c:v>4.2999999999999999E-4</c:v>
                </c:pt>
                <c:pt idx="13">
                  <c:v>4.8999999999999998E-4</c:v>
                </c:pt>
                <c:pt idx="14">
                  <c:v>2.9999999999999997E-4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D4C-44E3-8E6A-718B894AC1B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Sheet1!$F$2:$F$16</c:f>
              <c:numCache>
                <c:formatCode>General</c:formatCode>
                <c:ptCount val="15"/>
                <c:pt idx="0">
                  <c:v>8.9200000000000008E-3</c:v>
                </c:pt>
                <c:pt idx="1">
                  <c:v>4.4299999999999999E-3</c:v>
                </c:pt>
                <c:pt idx="2">
                  <c:v>2.5600000000000002E-3</c:v>
                </c:pt>
                <c:pt idx="3">
                  <c:v>1.6100000000000001E-3</c:v>
                </c:pt>
                <c:pt idx="4">
                  <c:v>1.07E-3</c:v>
                </c:pt>
                <c:pt idx="5">
                  <c:v>1.0200000000000001E-3</c:v>
                </c:pt>
                <c:pt idx="6">
                  <c:v>7.6999999999999996E-4</c:v>
                </c:pt>
                <c:pt idx="7">
                  <c:v>6.6E-4</c:v>
                </c:pt>
                <c:pt idx="8">
                  <c:v>3.3E-4</c:v>
                </c:pt>
                <c:pt idx="9">
                  <c:v>6.7000000000000002E-4</c:v>
                </c:pt>
                <c:pt idx="10">
                  <c:v>3.4000000000000002E-4</c:v>
                </c:pt>
                <c:pt idx="11">
                  <c:v>5.9999999999999995E-4</c:v>
                </c:pt>
                <c:pt idx="12">
                  <c:v>3.5E-4</c:v>
                </c:pt>
                <c:pt idx="13">
                  <c:v>2.1000000000000001E-4</c:v>
                </c:pt>
                <c:pt idx="14">
                  <c:v>2.2000000000000001E-4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D4C-44E3-8E6A-718B894AC1B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Sheet1!$G$2:$G$16</c:f>
              <c:numCache>
                <c:formatCode>General</c:formatCode>
                <c:ptCount val="15"/>
                <c:pt idx="0">
                  <c:v>6.1199999999999996E-3</c:v>
                </c:pt>
                <c:pt idx="1">
                  <c:v>3.5999999999999999E-3</c:v>
                </c:pt>
                <c:pt idx="2">
                  <c:v>2.15E-3</c:v>
                </c:pt>
                <c:pt idx="3">
                  <c:v>1.4400000000000001E-3</c:v>
                </c:pt>
                <c:pt idx="4">
                  <c:v>1.09E-3</c:v>
                </c:pt>
                <c:pt idx="5">
                  <c:v>6.2E-4</c:v>
                </c:pt>
                <c:pt idx="6">
                  <c:v>6.0999999999999997E-4</c:v>
                </c:pt>
                <c:pt idx="7">
                  <c:v>5.2999999999999998E-4</c:v>
                </c:pt>
                <c:pt idx="8">
                  <c:v>4.4000000000000002E-4</c:v>
                </c:pt>
                <c:pt idx="9">
                  <c:v>4.4000000000000002E-4</c:v>
                </c:pt>
                <c:pt idx="10">
                  <c:v>3.4000000000000002E-4</c:v>
                </c:pt>
                <c:pt idx="11">
                  <c:v>3.8000000000000002E-4</c:v>
                </c:pt>
                <c:pt idx="12">
                  <c:v>3.6000000000000002E-4</c:v>
                </c:pt>
                <c:pt idx="13">
                  <c:v>1.9000000000000001E-4</c:v>
                </c:pt>
                <c:pt idx="14">
                  <c:v>3.2000000000000003E-4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D4C-44E3-8E6A-718B894AC1B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Sheet1!$H$2:$H$16</c:f>
              <c:numCache>
                <c:formatCode>General</c:formatCode>
                <c:ptCount val="15"/>
                <c:pt idx="0">
                  <c:v>5.0400000000000002E-3</c:v>
                </c:pt>
                <c:pt idx="1">
                  <c:v>2.9199999999999999E-3</c:v>
                </c:pt>
                <c:pt idx="2">
                  <c:v>1.39E-3</c:v>
                </c:pt>
                <c:pt idx="3">
                  <c:v>1.09E-3</c:v>
                </c:pt>
                <c:pt idx="4">
                  <c:v>7.6000000000000004E-4</c:v>
                </c:pt>
                <c:pt idx="5">
                  <c:v>6.2E-4</c:v>
                </c:pt>
                <c:pt idx="6">
                  <c:v>5.1999999999999995E-4</c:v>
                </c:pt>
                <c:pt idx="7">
                  <c:v>2.7E-4</c:v>
                </c:pt>
                <c:pt idx="8">
                  <c:v>4.2000000000000002E-4</c:v>
                </c:pt>
                <c:pt idx="9">
                  <c:v>3.3E-4</c:v>
                </c:pt>
                <c:pt idx="10">
                  <c:v>1.8000000000000001E-4</c:v>
                </c:pt>
                <c:pt idx="11">
                  <c:v>3.3E-4</c:v>
                </c:pt>
                <c:pt idx="12">
                  <c:v>1.4999999999999999E-4</c:v>
                </c:pt>
                <c:pt idx="13">
                  <c:v>3.8999999999999999E-4</c:v>
                </c:pt>
                <c:pt idx="14">
                  <c:v>2.1000000000000001E-4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D4C-44E3-8E6A-718B894AC1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.0000000000000002E-2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Loss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1.873E-2</c:v>
                </c:pt>
                <c:pt idx="1">
                  <c:v>1.695E-2</c:v>
                </c:pt>
                <c:pt idx="2">
                  <c:v>2.222E-2</c:v>
                </c:pt>
                <c:pt idx="3">
                  <c:v>2.5319999999999999E-2</c:v>
                </c:pt>
                <c:pt idx="4">
                  <c:v>3.6400000000000002E-2</c:v>
                </c:pt>
                <c:pt idx="5">
                  <c:v>2.266E-2</c:v>
                </c:pt>
                <c:pt idx="6">
                  <c:v>3.4130000000000001E-2</c:v>
                </c:pt>
                <c:pt idx="7">
                  <c:v>2.7199999999999998E-2</c:v>
                </c:pt>
                <c:pt idx="8">
                  <c:v>3.1150000000000001E-2</c:v>
                </c:pt>
                <c:pt idx="9">
                  <c:v>3.0329999999999999E-2</c:v>
                </c:pt>
                <c:pt idx="10">
                  <c:v>3.218E-2</c:v>
                </c:pt>
                <c:pt idx="11">
                  <c:v>4.4040000000000003E-2</c:v>
                </c:pt>
                <c:pt idx="12">
                  <c:v>4.1119999999999997E-2</c:v>
                </c:pt>
                <c:pt idx="13">
                  <c:v>3.286E-2</c:v>
                </c:pt>
                <c:pt idx="14">
                  <c:v>3.542E-2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10-4B97-9AE6-06D4DEFC800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2.4099999999999998E-3</c:v>
                </c:pt>
                <c:pt idx="1">
                  <c:v>3.7499999999999999E-3</c:v>
                </c:pt>
                <c:pt idx="2">
                  <c:v>3.48E-3</c:v>
                </c:pt>
                <c:pt idx="3">
                  <c:v>5.13E-3</c:v>
                </c:pt>
                <c:pt idx="4">
                  <c:v>3.5999999999999999E-3</c:v>
                </c:pt>
                <c:pt idx="5">
                  <c:v>4.5500000000000002E-3</c:v>
                </c:pt>
                <c:pt idx="6">
                  <c:v>6.0600000000000003E-3</c:v>
                </c:pt>
                <c:pt idx="7">
                  <c:v>5.8999999999999999E-3</c:v>
                </c:pt>
                <c:pt idx="8">
                  <c:v>7.5700000000000003E-3</c:v>
                </c:pt>
                <c:pt idx="9">
                  <c:v>4.8399999999999997E-3</c:v>
                </c:pt>
                <c:pt idx="10">
                  <c:v>6.6800000000000002E-3</c:v>
                </c:pt>
                <c:pt idx="11">
                  <c:v>7.5399999999999998E-3</c:v>
                </c:pt>
                <c:pt idx="12">
                  <c:v>8.1499999999999993E-3</c:v>
                </c:pt>
                <c:pt idx="13">
                  <c:v>8.5400000000000007E-3</c:v>
                </c:pt>
                <c:pt idx="14">
                  <c:v>8.8900000000000003E-3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010-4B97-9AE6-06D4DEFC800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1.934E-2</c:v>
                </c:pt>
                <c:pt idx="1">
                  <c:v>2.3609999999999999E-2</c:v>
                </c:pt>
                <c:pt idx="2">
                  <c:v>2.537E-2</c:v>
                </c:pt>
                <c:pt idx="3">
                  <c:v>2.264E-2</c:v>
                </c:pt>
                <c:pt idx="4">
                  <c:v>2.8580000000000001E-2</c:v>
                </c:pt>
                <c:pt idx="5">
                  <c:v>2.3279999999999999E-2</c:v>
                </c:pt>
                <c:pt idx="6">
                  <c:v>2.741E-2</c:v>
                </c:pt>
                <c:pt idx="7">
                  <c:v>3.073E-2</c:v>
                </c:pt>
                <c:pt idx="8">
                  <c:v>3.0110000000000001E-2</c:v>
                </c:pt>
                <c:pt idx="9">
                  <c:v>2.7449999999999999E-2</c:v>
                </c:pt>
                <c:pt idx="10">
                  <c:v>3.4869999999999998E-2</c:v>
                </c:pt>
                <c:pt idx="11">
                  <c:v>3.0550000000000001E-2</c:v>
                </c:pt>
                <c:pt idx="12">
                  <c:v>3.8850000000000003E-2</c:v>
                </c:pt>
                <c:pt idx="13">
                  <c:v>4.0529999999999997E-2</c:v>
                </c:pt>
                <c:pt idx="14">
                  <c:v>4.3619999999999999E-2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010-4B97-9AE6-06D4DEFC8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1.5469999999999999E-2</c:v>
                </c:pt>
                <c:pt idx="1">
                  <c:v>1.6299999999999999E-2</c:v>
                </c:pt>
                <c:pt idx="2">
                  <c:v>1.384E-2</c:v>
                </c:pt>
                <c:pt idx="3">
                  <c:v>1.512E-2</c:v>
                </c:pt>
                <c:pt idx="4">
                  <c:v>2.0230000000000001E-2</c:v>
                </c:pt>
                <c:pt idx="5">
                  <c:v>2.7230000000000001E-2</c:v>
                </c:pt>
                <c:pt idx="6">
                  <c:v>2.6939999999999999E-2</c:v>
                </c:pt>
                <c:pt idx="7">
                  <c:v>2.5399999999999999E-2</c:v>
                </c:pt>
                <c:pt idx="8">
                  <c:v>2.6620000000000001E-2</c:v>
                </c:pt>
                <c:pt idx="9">
                  <c:v>2.239E-2</c:v>
                </c:pt>
                <c:pt idx="10">
                  <c:v>2.8119999999999999E-2</c:v>
                </c:pt>
                <c:pt idx="11">
                  <c:v>2.775E-2</c:v>
                </c:pt>
                <c:pt idx="12">
                  <c:v>2.8930000000000001E-2</c:v>
                </c:pt>
                <c:pt idx="13">
                  <c:v>2.4279999999999999E-2</c:v>
                </c:pt>
                <c:pt idx="14">
                  <c:v>3.4849999999999999E-2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010-4B97-9AE6-06D4DEFC800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Sheet1!$F$2:$F$16</c:f>
              <c:numCache>
                <c:formatCode>General</c:formatCode>
                <c:ptCount val="15"/>
                <c:pt idx="0">
                  <c:v>2.0549999999999999E-2</c:v>
                </c:pt>
                <c:pt idx="1">
                  <c:v>2.4389999999999998E-2</c:v>
                </c:pt>
                <c:pt idx="2">
                  <c:v>3.347E-2</c:v>
                </c:pt>
                <c:pt idx="3">
                  <c:v>2.929E-2</c:v>
                </c:pt>
                <c:pt idx="4">
                  <c:v>3.465E-2</c:v>
                </c:pt>
                <c:pt idx="5">
                  <c:v>3.934E-2</c:v>
                </c:pt>
                <c:pt idx="6">
                  <c:v>4.0689999999999997E-2</c:v>
                </c:pt>
                <c:pt idx="7">
                  <c:v>4.1599999999999998E-2</c:v>
                </c:pt>
                <c:pt idx="8">
                  <c:v>4.53E-2</c:v>
                </c:pt>
                <c:pt idx="9">
                  <c:v>3.005E-2</c:v>
                </c:pt>
                <c:pt idx="10">
                  <c:v>7.3730000000000004E-2</c:v>
                </c:pt>
                <c:pt idx="11">
                  <c:v>3.866E-2</c:v>
                </c:pt>
                <c:pt idx="12">
                  <c:v>4.3770000000000003E-2</c:v>
                </c:pt>
                <c:pt idx="13">
                  <c:v>4.5109999999999997E-2</c:v>
                </c:pt>
                <c:pt idx="14">
                  <c:v>6.1949999999999998E-2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010-4B97-9AE6-06D4DEFC800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Sheet1!$G$2:$G$16</c:f>
              <c:numCache>
                <c:formatCode>General</c:formatCode>
                <c:ptCount val="15"/>
                <c:pt idx="0">
                  <c:v>2.23E-2</c:v>
                </c:pt>
                <c:pt idx="1">
                  <c:v>1.5980000000000001E-2</c:v>
                </c:pt>
                <c:pt idx="2">
                  <c:v>1.7590000000000001E-2</c:v>
                </c:pt>
                <c:pt idx="3">
                  <c:v>1.796E-2</c:v>
                </c:pt>
                <c:pt idx="4">
                  <c:v>2.1669999999999998E-2</c:v>
                </c:pt>
                <c:pt idx="5">
                  <c:v>2.6980000000000001E-2</c:v>
                </c:pt>
                <c:pt idx="6">
                  <c:v>2.0760000000000001E-2</c:v>
                </c:pt>
                <c:pt idx="7">
                  <c:v>2.443E-2</c:v>
                </c:pt>
                <c:pt idx="8">
                  <c:v>3.5090000000000003E-2</c:v>
                </c:pt>
                <c:pt idx="9">
                  <c:v>2.8250000000000001E-2</c:v>
                </c:pt>
                <c:pt idx="10">
                  <c:v>3.1609999999999999E-2</c:v>
                </c:pt>
                <c:pt idx="11">
                  <c:v>2.5839999999999998E-2</c:v>
                </c:pt>
                <c:pt idx="12">
                  <c:v>2.8660000000000001E-2</c:v>
                </c:pt>
                <c:pt idx="13">
                  <c:v>2.478E-2</c:v>
                </c:pt>
                <c:pt idx="14">
                  <c:v>2.197E-2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010-4B97-9AE6-06D4DEFC800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Sheet1!$H$2:$H$16</c:f>
              <c:numCache>
                <c:formatCode>General</c:formatCode>
                <c:ptCount val="15"/>
                <c:pt idx="0">
                  <c:v>5.2599999999999999E-3</c:v>
                </c:pt>
                <c:pt idx="1">
                  <c:v>5.8199999999999997E-3</c:v>
                </c:pt>
                <c:pt idx="2">
                  <c:v>7.9100000000000004E-3</c:v>
                </c:pt>
                <c:pt idx="3">
                  <c:v>6.0699999999999999E-3</c:v>
                </c:pt>
                <c:pt idx="4">
                  <c:v>7.4000000000000003E-3</c:v>
                </c:pt>
                <c:pt idx="5">
                  <c:v>8.9899999999999997E-3</c:v>
                </c:pt>
                <c:pt idx="6">
                  <c:v>8.6899999999999998E-3</c:v>
                </c:pt>
                <c:pt idx="7">
                  <c:v>7.5300000000000002E-3</c:v>
                </c:pt>
                <c:pt idx="8">
                  <c:v>8.1799999999999998E-3</c:v>
                </c:pt>
                <c:pt idx="9">
                  <c:v>9.0399999999999994E-3</c:v>
                </c:pt>
                <c:pt idx="10">
                  <c:v>1.354E-2</c:v>
                </c:pt>
                <c:pt idx="11">
                  <c:v>1.175E-2</c:v>
                </c:pt>
                <c:pt idx="12">
                  <c:v>1.6160000000000001E-2</c:v>
                </c:pt>
                <c:pt idx="13">
                  <c:v>1.6250000000000001E-2</c:v>
                </c:pt>
                <c:pt idx="14">
                  <c:v>9.4299999999999991E-3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010-4B97-9AE6-06D4DEFC80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5.000000000000001E-2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Test Loss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9.7300000000000008E-3</c:v>
                </c:pt>
                <c:pt idx="1">
                  <c:v>8.0999999999999996E-3</c:v>
                </c:pt>
                <c:pt idx="2">
                  <c:v>1.093E-2</c:v>
                </c:pt>
                <c:pt idx="3">
                  <c:v>1.2749999999999999E-2</c:v>
                </c:pt>
                <c:pt idx="4">
                  <c:v>1.8589999999999999E-2</c:v>
                </c:pt>
                <c:pt idx="5">
                  <c:v>1.078E-2</c:v>
                </c:pt>
                <c:pt idx="6">
                  <c:v>1.626E-2</c:v>
                </c:pt>
                <c:pt idx="7">
                  <c:v>1.337E-2</c:v>
                </c:pt>
                <c:pt idx="8">
                  <c:v>1.2699999999999999E-2</c:v>
                </c:pt>
                <c:pt idx="9">
                  <c:v>1.456E-2</c:v>
                </c:pt>
                <c:pt idx="10">
                  <c:v>1.502E-2</c:v>
                </c:pt>
                <c:pt idx="11">
                  <c:v>2.4389999999999998E-2</c:v>
                </c:pt>
                <c:pt idx="12">
                  <c:v>1.728E-2</c:v>
                </c:pt>
                <c:pt idx="13">
                  <c:v>1.6410000000000001E-2</c:v>
                </c:pt>
                <c:pt idx="14">
                  <c:v>1.847E-2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7E-42FA-A234-15C7F4BC4C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General</c:formatCode>
                <c:ptCount val="15"/>
                <c:pt idx="0">
                  <c:v>1.89E-3</c:v>
                </c:pt>
                <c:pt idx="1">
                  <c:v>2.2699999999999999E-3</c:v>
                </c:pt>
                <c:pt idx="2">
                  <c:v>2.16E-3</c:v>
                </c:pt>
                <c:pt idx="3">
                  <c:v>2.9499999999999999E-3</c:v>
                </c:pt>
                <c:pt idx="4">
                  <c:v>1.74E-3</c:v>
                </c:pt>
                <c:pt idx="5">
                  <c:v>3.4399999999999999E-3</c:v>
                </c:pt>
                <c:pt idx="6">
                  <c:v>2.2699999999999999E-3</c:v>
                </c:pt>
                <c:pt idx="7">
                  <c:v>3.5000000000000001E-3</c:v>
                </c:pt>
                <c:pt idx="8">
                  <c:v>4.47E-3</c:v>
                </c:pt>
                <c:pt idx="9">
                  <c:v>1.7099999999999999E-3</c:v>
                </c:pt>
                <c:pt idx="10">
                  <c:v>3.46E-3</c:v>
                </c:pt>
                <c:pt idx="11">
                  <c:v>3.7399999999999998E-3</c:v>
                </c:pt>
                <c:pt idx="12">
                  <c:v>4.1700000000000001E-3</c:v>
                </c:pt>
                <c:pt idx="13">
                  <c:v>4.3899999999999998E-3</c:v>
                </c:pt>
                <c:pt idx="14">
                  <c:v>4.5799999999999999E-3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7E-42FA-A234-15C7F4BC4C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General</c:formatCode>
                <c:ptCount val="15"/>
                <c:pt idx="0">
                  <c:v>7.8799999999999999E-3</c:v>
                </c:pt>
                <c:pt idx="1">
                  <c:v>9.4599999999999997E-3</c:v>
                </c:pt>
                <c:pt idx="2">
                  <c:v>9.0900000000000009E-3</c:v>
                </c:pt>
                <c:pt idx="3">
                  <c:v>9.4900000000000002E-3</c:v>
                </c:pt>
                <c:pt idx="4">
                  <c:v>1.099E-2</c:v>
                </c:pt>
                <c:pt idx="5">
                  <c:v>1.0449999999999999E-2</c:v>
                </c:pt>
                <c:pt idx="6">
                  <c:v>1.1310000000000001E-2</c:v>
                </c:pt>
                <c:pt idx="7">
                  <c:v>1.2970000000000001E-2</c:v>
                </c:pt>
                <c:pt idx="8">
                  <c:v>1.324E-2</c:v>
                </c:pt>
                <c:pt idx="9">
                  <c:v>1.306E-2</c:v>
                </c:pt>
                <c:pt idx="10">
                  <c:v>1.4239999999999999E-2</c:v>
                </c:pt>
                <c:pt idx="11">
                  <c:v>1.4630000000000001E-2</c:v>
                </c:pt>
                <c:pt idx="12">
                  <c:v>1.6969999999999999E-2</c:v>
                </c:pt>
                <c:pt idx="13">
                  <c:v>1.755E-2</c:v>
                </c:pt>
                <c:pt idx="14">
                  <c:v>2.4920000000000001E-2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07E-42FA-A234-15C7F4BC4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Sheet1!$E$2:$E$16</c:f>
              <c:numCache>
                <c:formatCode>General</c:formatCode>
                <c:ptCount val="15"/>
                <c:pt idx="0">
                  <c:v>7.4999999999999997E-3</c:v>
                </c:pt>
                <c:pt idx="1">
                  <c:v>8.4100000000000008E-3</c:v>
                </c:pt>
                <c:pt idx="2">
                  <c:v>8.7200000000000003E-3</c:v>
                </c:pt>
                <c:pt idx="3">
                  <c:v>9.0600000000000003E-3</c:v>
                </c:pt>
                <c:pt idx="4">
                  <c:v>9.4900000000000002E-3</c:v>
                </c:pt>
                <c:pt idx="5">
                  <c:v>1.166E-2</c:v>
                </c:pt>
                <c:pt idx="6">
                  <c:v>1.1780000000000001E-2</c:v>
                </c:pt>
                <c:pt idx="7">
                  <c:v>1.2290000000000001E-2</c:v>
                </c:pt>
                <c:pt idx="8">
                  <c:v>1.209E-2</c:v>
                </c:pt>
                <c:pt idx="9">
                  <c:v>1.37E-2</c:v>
                </c:pt>
                <c:pt idx="10">
                  <c:v>1.2630000000000001E-2</c:v>
                </c:pt>
                <c:pt idx="11">
                  <c:v>1.1390000000000001E-2</c:v>
                </c:pt>
                <c:pt idx="12">
                  <c:v>1.499E-2</c:v>
                </c:pt>
                <c:pt idx="13">
                  <c:v>1.4540000000000001E-2</c:v>
                </c:pt>
                <c:pt idx="14">
                  <c:v>1.8759999999999999E-2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07E-42FA-A234-15C7F4BC4C9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Sheet1!$F$2:$F$16</c:f>
              <c:numCache>
                <c:formatCode>General</c:formatCode>
                <c:ptCount val="15"/>
                <c:pt idx="0">
                  <c:v>9.8899999999999995E-3</c:v>
                </c:pt>
                <c:pt idx="1">
                  <c:v>1.1610000000000001E-2</c:v>
                </c:pt>
                <c:pt idx="2">
                  <c:v>1.67E-2</c:v>
                </c:pt>
                <c:pt idx="3">
                  <c:v>1.512E-2</c:v>
                </c:pt>
                <c:pt idx="4">
                  <c:v>1.694E-2</c:v>
                </c:pt>
                <c:pt idx="5">
                  <c:v>1.8579999999999999E-2</c:v>
                </c:pt>
                <c:pt idx="6">
                  <c:v>1.9060000000000001E-2</c:v>
                </c:pt>
                <c:pt idx="7">
                  <c:v>2.3689999999999999E-2</c:v>
                </c:pt>
                <c:pt idx="8">
                  <c:v>2.768E-2</c:v>
                </c:pt>
                <c:pt idx="9">
                  <c:v>1.38E-2</c:v>
                </c:pt>
                <c:pt idx="10">
                  <c:v>3.8670000000000003E-2</c:v>
                </c:pt>
                <c:pt idx="11">
                  <c:v>1.941E-2</c:v>
                </c:pt>
                <c:pt idx="12">
                  <c:v>2.409E-2</c:v>
                </c:pt>
                <c:pt idx="13">
                  <c:v>2.4E-2</c:v>
                </c:pt>
                <c:pt idx="14">
                  <c:v>3.2980000000000002E-2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07E-42FA-A234-15C7F4BC4C9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Sheet1!$G$2:$G$16</c:f>
              <c:numCache>
                <c:formatCode>General</c:formatCode>
                <c:ptCount val="15"/>
                <c:pt idx="0">
                  <c:v>8.09E-3</c:v>
                </c:pt>
                <c:pt idx="1">
                  <c:v>4.5900000000000003E-3</c:v>
                </c:pt>
                <c:pt idx="2">
                  <c:v>1.031E-2</c:v>
                </c:pt>
                <c:pt idx="3">
                  <c:v>6.7400000000000003E-3</c:v>
                </c:pt>
                <c:pt idx="4">
                  <c:v>8.0499999999999999E-3</c:v>
                </c:pt>
                <c:pt idx="5">
                  <c:v>8.2900000000000005E-3</c:v>
                </c:pt>
                <c:pt idx="6">
                  <c:v>7.5700000000000003E-3</c:v>
                </c:pt>
                <c:pt idx="7">
                  <c:v>9.1400000000000006E-3</c:v>
                </c:pt>
                <c:pt idx="8">
                  <c:v>1.107E-2</c:v>
                </c:pt>
                <c:pt idx="9">
                  <c:v>7.4000000000000003E-3</c:v>
                </c:pt>
                <c:pt idx="10">
                  <c:v>1.25E-3</c:v>
                </c:pt>
                <c:pt idx="11">
                  <c:v>1.167E-2</c:v>
                </c:pt>
                <c:pt idx="12">
                  <c:v>1.302E-2</c:v>
                </c:pt>
                <c:pt idx="13">
                  <c:v>1.661E-2</c:v>
                </c:pt>
                <c:pt idx="14">
                  <c:v>9.9000000000000008E-3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07E-42FA-A234-15C7F4BC4C9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Sheet1!$H$2:$H$16</c:f>
              <c:numCache>
                <c:formatCode>General</c:formatCode>
                <c:ptCount val="15"/>
                <c:pt idx="0">
                  <c:v>3.81E-3</c:v>
                </c:pt>
                <c:pt idx="1">
                  <c:v>3.9399999999999999E-3</c:v>
                </c:pt>
                <c:pt idx="2">
                  <c:v>4.8900000000000002E-3</c:v>
                </c:pt>
                <c:pt idx="3">
                  <c:v>4.5199999999999997E-3</c:v>
                </c:pt>
                <c:pt idx="4">
                  <c:v>4.6899999999999997E-3</c:v>
                </c:pt>
                <c:pt idx="5">
                  <c:v>7.4900000000000001E-3</c:v>
                </c:pt>
                <c:pt idx="6">
                  <c:v>5.3600000000000002E-3</c:v>
                </c:pt>
                <c:pt idx="7">
                  <c:v>5.5700000000000003E-3</c:v>
                </c:pt>
                <c:pt idx="8">
                  <c:v>6.28E-3</c:v>
                </c:pt>
                <c:pt idx="9">
                  <c:v>5.7000000000000002E-3</c:v>
                </c:pt>
                <c:pt idx="10">
                  <c:v>8.1600000000000006E-3</c:v>
                </c:pt>
                <c:pt idx="11">
                  <c:v>7.43E-3</c:v>
                </c:pt>
                <c:pt idx="12">
                  <c:v>1.017E-2</c:v>
                </c:pt>
                <c:pt idx="13">
                  <c:v>8.3899999999999999E-3</c:v>
                </c:pt>
                <c:pt idx="14">
                  <c:v>6.2500000000000003E-3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07E-42FA-A234-15C7F4BC4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5.000000000000001E-2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Accuracy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0.00%</c:formatCode>
                <c:ptCount val="15"/>
                <c:pt idx="0">
                  <c:v>0.80961890000000003</c:v>
                </c:pt>
                <c:pt idx="1">
                  <c:v>0.82577129999999999</c:v>
                </c:pt>
                <c:pt idx="2">
                  <c:v>0.79237749999999996</c:v>
                </c:pt>
                <c:pt idx="3">
                  <c:v>0.80417419999999995</c:v>
                </c:pt>
                <c:pt idx="4">
                  <c:v>0.79237749999999996</c:v>
                </c:pt>
                <c:pt idx="5">
                  <c:v>0.80508170000000001</c:v>
                </c:pt>
                <c:pt idx="6">
                  <c:v>0.81978220000000002</c:v>
                </c:pt>
                <c:pt idx="7">
                  <c:v>0.8165154</c:v>
                </c:pt>
                <c:pt idx="8">
                  <c:v>0.8294011</c:v>
                </c:pt>
                <c:pt idx="9">
                  <c:v>0.83139750000000001</c:v>
                </c:pt>
                <c:pt idx="10">
                  <c:v>0.80798550000000002</c:v>
                </c:pt>
                <c:pt idx="11">
                  <c:v>0.82323049999999998</c:v>
                </c:pt>
                <c:pt idx="12">
                  <c:v>0.83484570000000002</c:v>
                </c:pt>
                <c:pt idx="13">
                  <c:v>0.83829399999999998</c:v>
                </c:pt>
                <c:pt idx="14">
                  <c:v>0.83176039999999996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13F-43BE-A1C9-CAEBC37525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0.00%</c:formatCode>
                <c:ptCount val="15"/>
                <c:pt idx="0">
                  <c:v>0.98221420000000004</c:v>
                </c:pt>
                <c:pt idx="1">
                  <c:v>0.98294009999999998</c:v>
                </c:pt>
                <c:pt idx="2">
                  <c:v>0.97749549999999996</c:v>
                </c:pt>
                <c:pt idx="3">
                  <c:v>0.97822140000000002</c:v>
                </c:pt>
                <c:pt idx="4">
                  <c:v>0.97949180000000002</c:v>
                </c:pt>
                <c:pt idx="5">
                  <c:v>0.98021780000000003</c:v>
                </c:pt>
                <c:pt idx="6">
                  <c:v>0.97459169999999995</c:v>
                </c:pt>
                <c:pt idx="7">
                  <c:v>0.98115249999999998</c:v>
                </c:pt>
                <c:pt idx="8">
                  <c:v>0.90508169999999999</c:v>
                </c:pt>
                <c:pt idx="9">
                  <c:v>0.97622249999999999</c:v>
                </c:pt>
                <c:pt idx="10">
                  <c:v>0.98039929999999997</c:v>
                </c:pt>
                <c:pt idx="11">
                  <c:v>0.98058080000000003</c:v>
                </c:pt>
                <c:pt idx="12">
                  <c:v>0.98033930000000002</c:v>
                </c:pt>
                <c:pt idx="13">
                  <c:v>0.98076229999999998</c:v>
                </c:pt>
                <c:pt idx="14">
                  <c:v>0.98094369999999997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13F-43BE-A1C9-CAEBC37525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0.00%</c:formatCode>
                <c:ptCount val="15"/>
                <c:pt idx="0">
                  <c:v>0.81470050000000005</c:v>
                </c:pt>
                <c:pt idx="1">
                  <c:v>0.79528129999999997</c:v>
                </c:pt>
                <c:pt idx="2">
                  <c:v>0.74537209999999998</c:v>
                </c:pt>
                <c:pt idx="3">
                  <c:v>0.80127040000000005</c:v>
                </c:pt>
                <c:pt idx="4">
                  <c:v>0.77731399999999995</c:v>
                </c:pt>
                <c:pt idx="5">
                  <c:v>0.815608</c:v>
                </c:pt>
                <c:pt idx="6">
                  <c:v>0.79038109999999995</c:v>
                </c:pt>
                <c:pt idx="7">
                  <c:v>0.78439199999999998</c:v>
                </c:pt>
                <c:pt idx="8">
                  <c:v>0.82686029999999999</c:v>
                </c:pt>
                <c:pt idx="9">
                  <c:v>0.82304900000000003</c:v>
                </c:pt>
                <c:pt idx="10">
                  <c:v>0.80725950000000002</c:v>
                </c:pt>
                <c:pt idx="11">
                  <c:v>0.78584390000000004</c:v>
                </c:pt>
                <c:pt idx="12">
                  <c:v>0.81379310000000005</c:v>
                </c:pt>
                <c:pt idx="13">
                  <c:v>0.79455540000000002</c:v>
                </c:pt>
                <c:pt idx="14">
                  <c:v>0.83557170000000003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13F-43BE-A1C9-CAEBC3752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Sheet1!$E$2:$E$16</c:f>
              <c:numCache>
                <c:formatCode>0.00%</c:formatCode>
                <c:ptCount val="15"/>
                <c:pt idx="0">
                  <c:v>0.815245</c:v>
                </c:pt>
                <c:pt idx="1">
                  <c:v>0.84519060000000001</c:v>
                </c:pt>
                <c:pt idx="2">
                  <c:v>0.84773140000000002</c:v>
                </c:pt>
                <c:pt idx="3">
                  <c:v>0.84010890000000005</c:v>
                </c:pt>
                <c:pt idx="4">
                  <c:v>0.83176039999999996</c:v>
                </c:pt>
                <c:pt idx="5">
                  <c:v>0.81978220000000002</c:v>
                </c:pt>
                <c:pt idx="6">
                  <c:v>0.80508170000000001</c:v>
                </c:pt>
                <c:pt idx="7">
                  <c:v>0.82105260000000002</c:v>
                </c:pt>
                <c:pt idx="8">
                  <c:v>0.83284939999999996</c:v>
                </c:pt>
                <c:pt idx="9">
                  <c:v>0.81960069999999996</c:v>
                </c:pt>
                <c:pt idx="10">
                  <c:v>0.84446460000000001</c:v>
                </c:pt>
                <c:pt idx="11">
                  <c:v>0.83248639999999996</c:v>
                </c:pt>
                <c:pt idx="12">
                  <c:v>0.8297641</c:v>
                </c:pt>
                <c:pt idx="13">
                  <c:v>0.84754989999999997</c:v>
                </c:pt>
                <c:pt idx="14">
                  <c:v>0.8281307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13F-43BE-A1C9-CAEBC37525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Sheet1!$F$2:$F$16</c:f>
              <c:numCache>
                <c:formatCode>0.00%</c:formatCode>
                <c:ptCount val="15"/>
                <c:pt idx="0">
                  <c:v>0.76080000000000003</c:v>
                </c:pt>
                <c:pt idx="1">
                  <c:v>0.72899999999999998</c:v>
                </c:pt>
                <c:pt idx="2" formatCode="0%">
                  <c:v>0.7366606</c:v>
                </c:pt>
                <c:pt idx="3">
                  <c:v>0.75519999999999998</c:v>
                </c:pt>
                <c:pt idx="4">
                  <c:v>0.75949999999999995</c:v>
                </c:pt>
                <c:pt idx="5">
                  <c:v>0.74299999999999999</c:v>
                </c:pt>
                <c:pt idx="6">
                  <c:v>0.74919999999999998</c:v>
                </c:pt>
                <c:pt idx="7">
                  <c:v>0.75460000000000005</c:v>
                </c:pt>
                <c:pt idx="8">
                  <c:v>0.78400000000000003</c:v>
                </c:pt>
                <c:pt idx="9">
                  <c:v>0.7339</c:v>
                </c:pt>
                <c:pt idx="10">
                  <c:v>0.74919999999999998</c:v>
                </c:pt>
                <c:pt idx="11">
                  <c:v>0.76680000000000004</c:v>
                </c:pt>
                <c:pt idx="12">
                  <c:v>0.76659999999999995</c:v>
                </c:pt>
                <c:pt idx="13">
                  <c:v>0.77170000000000005</c:v>
                </c:pt>
                <c:pt idx="14">
                  <c:v>0.77100000000000002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13F-43BE-A1C9-CAEBC37525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Sheet1!$G$2:$G$16</c:f>
              <c:numCache>
                <c:formatCode>0.00%</c:formatCode>
                <c:ptCount val="15"/>
                <c:pt idx="0">
                  <c:v>0.81379310000000005</c:v>
                </c:pt>
                <c:pt idx="1">
                  <c:v>0.83430130000000002</c:v>
                </c:pt>
                <c:pt idx="2">
                  <c:v>0.83393830000000002</c:v>
                </c:pt>
                <c:pt idx="3">
                  <c:v>0.8682396</c:v>
                </c:pt>
                <c:pt idx="4">
                  <c:v>0.86460979999999998</c:v>
                </c:pt>
                <c:pt idx="5">
                  <c:v>0.83793099999999998</c:v>
                </c:pt>
                <c:pt idx="6">
                  <c:v>0.87005440000000001</c:v>
                </c:pt>
                <c:pt idx="7">
                  <c:v>0.86569870000000004</c:v>
                </c:pt>
                <c:pt idx="8">
                  <c:v>0.83883850000000004</c:v>
                </c:pt>
                <c:pt idx="9">
                  <c:v>0.85970959999999996</c:v>
                </c:pt>
                <c:pt idx="10">
                  <c:v>0.85480940000000005</c:v>
                </c:pt>
                <c:pt idx="11">
                  <c:v>0.85553539999999995</c:v>
                </c:pt>
                <c:pt idx="12">
                  <c:v>0.87731400000000004</c:v>
                </c:pt>
                <c:pt idx="13">
                  <c:v>0.86642470000000005</c:v>
                </c:pt>
                <c:pt idx="14">
                  <c:v>0.87041740000000001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13F-43BE-A1C9-CAEBC375250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Sheet1!$H$2:$H$16</c:f>
              <c:numCache>
                <c:formatCode>0.00%</c:formatCode>
                <c:ptCount val="15"/>
                <c:pt idx="0">
                  <c:v>0.94428310000000004</c:v>
                </c:pt>
                <c:pt idx="1">
                  <c:v>0.94174230000000003</c:v>
                </c:pt>
                <c:pt idx="2">
                  <c:v>0.92849360000000003</c:v>
                </c:pt>
                <c:pt idx="3">
                  <c:v>0.94609799999999999</c:v>
                </c:pt>
                <c:pt idx="4">
                  <c:v>0.92304900000000001</c:v>
                </c:pt>
                <c:pt idx="5">
                  <c:v>0.94319419999999998</c:v>
                </c:pt>
                <c:pt idx="6">
                  <c:v>0.93901999999999997</c:v>
                </c:pt>
                <c:pt idx="7">
                  <c:v>0.94627950000000005</c:v>
                </c:pt>
                <c:pt idx="8">
                  <c:v>0.94954629999999995</c:v>
                </c:pt>
                <c:pt idx="9">
                  <c:v>0.94392010000000004</c:v>
                </c:pt>
                <c:pt idx="10">
                  <c:v>0.92450089999999996</c:v>
                </c:pt>
                <c:pt idx="11">
                  <c:v>0.93883850000000002</c:v>
                </c:pt>
                <c:pt idx="12">
                  <c:v>0.91597099999999998</c:v>
                </c:pt>
                <c:pt idx="13">
                  <c:v>0.87967329999999999</c:v>
                </c:pt>
                <c:pt idx="14">
                  <c:v>0.9486388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13F-43BE-A1C9-CAEBC3752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"/>
          <c:min val="0.70000000000000007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0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Test Accuracy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0.00%</c:formatCode>
                <c:ptCount val="15"/>
                <c:pt idx="0">
                  <c:v>0.79530000000000001</c:v>
                </c:pt>
                <c:pt idx="1">
                  <c:v>0.82230000000000003</c:v>
                </c:pt>
                <c:pt idx="2">
                  <c:v>0.78790000000000004</c:v>
                </c:pt>
                <c:pt idx="3">
                  <c:v>0.80359999999999998</c:v>
                </c:pt>
                <c:pt idx="4">
                  <c:v>0.78290000000000004</c:v>
                </c:pt>
                <c:pt idx="5">
                  <c:v>0.80269999999999997</c:v>
                </c:pt>
                <c:pt idx="6">
                  <c:v>0.81489999999999996</c:v>
                </c:pt>
                <c:pt idx="7">
                  <c:v>0.80910000000000004</c:v>
                </c:pt>
                <c:pt idx="8">
                  <c:v>0.83109999999999995</c:v>
                </c:pt>
                <c:pt idx="9">
                  <c:v>0.8246</c:v>
                </c:pt>
                <c:pt idx="10">
                  <c:v>0.82369999999999999</c:v>
                </c:pt>
                <c:pt idx="11">
                  <c:v>0.80479999999999996</c:v>
                </c:pt>
                <c:pt idx="12">
                  <c:v>0.8458</c:v>
                </c:pt>
                <c:pt idx="13">
                  <c:v>0.84060000000000001</c:v>
                </c:pt>
                <c:pt idx="14">
                  <c:v>0.80910000000000004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AE-493F-912A-84BF947A55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0.00%</c:formatCode>
                <c:ptCount val="15"/>
                <c:pt idx="0">
                  <c:v>0.97030000000000005</c:v>
                </c:pt>
                <c:pt idx="1">
                  <c:v>0.96679999999999999</c:v>
                </c:pt>
                <c:pt idx="2">
                  <c:v>0.97119999999999995</c:v>
                </c:pt>
                <c:pt idx="3">
                  <c:v>0.9718</c:v>
                </c:pt>
                <c:pt idx="4">
                  <c:v>0.97499999999999998</c:v>
                </c:pt>
                <c:pt idx="5">
                  <c:v>0.96819999999999995</c:v>
                </c:pt>
                <c:pt idx="6">
                  <c:v>0.97030000000000005</c:v>
                </c:pt>
                <c:pt idx="7">
                  <c:v>0.97250000000000003</c:v>
                </c:pt>
                <c:pt idx="8">
                  <c:v>0.90010000000000001</c:v>
                </c:pt>
                <c:pt idx="9">
                  <c:v>0.97570000000000001</c:v>
                </c:pt>
                <c:pt idx="10">
                  <c:v>0.97209999999999996</c:v>
                </c:pt>
                <c:pt idx="11">
                  <c:v>0.97270000000000001</c:v>
                </c:pt>
                <c:pt idx="12">
                  <c:v>0.97299999999999998</c:v>
                </c:pt>
                <c:pt idx="13">
                  <c:v>0.97299999999999998</c:v>
                </c:pt>
                <c:pt idx="14">
                  <c:v>0.97289999999999999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4AE-493F-912A-84BF947A55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0.00%</c:formatCode>
                <c:ptCount val="15"/>
                <c:pt idx="0">
                  <c:v>0.82569999999999999</c:v>
                </c:pt>
                <c:pt idx="1">
                  <c:v>0.82530000000000003</c:v>
                </c:pt>
                <c:pt idx="2">
                  <c:v>0.79190000000000005</c:v>
                </c:pt>
                <c:pt idx="3">
                  <c:v>0.8266</c:v>
                </c:pt>
                <c:pt idx="4">
                  <c:v>0.82850000000000001</c:v>
                </c:pt>
                <c:pt idx="5">
                  <c:v>0.82330000000000003</c:v>
                </c:pt>
                <c:pt idx="6">
                  <c:v>0.82030000000000003</c:v>
                </c:pt>
                <c:pt idx="7">
                  <c:v>0.80500000000000005</c:v>
                </c:pt>
                <c:pt idx="8">
                  <c:v>0.84899999999999998</c:v>
                </c:pt>
                <c:pt idx="9">
                  <c:v>0.82820000000000005</c:v>
                </c:pt>
                <c:pt idx="10">
                  <c:v>0.82979999999999998</c:v>
                </c:pt>
                <c:pt idx="11">
                  <c:v>0.78220000000000001</c:v>
                </c:pt>
                <c:pt idx="12">
                  <c:v>0.81289999999999996</c:v>
                </c:pt>
                <c:pt idx="13">
                  <c:v>0.80640000000000001</c:v>
                </c:pt>
                <c:pt idx="14">
                  <c:v>0.82730000000000004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AE-493F-912A-84BF947A5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Sheet1!$E$2:$E$16</c:f>
              <c:numCache>
                <c:formatCode>0.00%</c:formatCode>
                <c:ptCount val="15"/>
                <c:pt idx="0">
                  <c:v>0.80930000000000002</c:v>
                </c:pt>
                <c:pt idx="1">
                  <c:v>0.82799999999999996</c:v>
                </c:pt>
                <c:pt idx="2">
                  <c:v>0.8054</c:v>
                </c:pt>
                <c:pt idx="3">
                  <c:v>0.82010000000000005</c:v>
                </c:pt>
                <c:pt idx="4">
                  <c:v>0.84360000000000002</c:v>
                </c:pt>
                <c:pt idx="5">
                  <c:v>0.83299999999999996</c:v>
                </c:pt>
                <c:pt idx="6">
                  <c:v>0.81810000000000005</c:v>
                </c:pt>
                <c:pt idx="7">
                  <c:v>0.81510000000000005</c:v>
                </c:pt>
                <c:pt idx="8">
                  <c:v>0.82669999999999999</c:v>
                </c:pt>
                <c:pt idx="9">
                  <c:v>0.79849999999999999</c:v>
                </c:pt>
                <c:pt idx="10">
                  <c:v>0.84109999999999996</c:v>
                </c:pt>
                <c:pt idx="11">
                  <c:v>0.84440000000000004</c:v>
                </c:pt>
                <c:pt idx="12">
                  <c:v>0.81789999999999996</c:v>
                </c:pt>
                <c:pt idx="13">
                  <c:v>0.82840000000000003</c:v>
                </c:pt>
                <c:pt idx="14">
                  <c:v>0.80730000000000002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4AE-493F-912A-84BF947A557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Sheet1!$F$2:$F$16</c:f>
              <c:numCache>
                <c:formatCode>0.00%</c:formatCode>
                <c:ptCount val="15"/>
                <c:pt idx="0">
                  <c:v>0.76380000000000003</c:v>
                </c:pt>
                <c:pt idx="1">
                  <c:v>0.75290000000000001</c:v>
                </c:pt>
                <c:pt idx="2" formatCode="0%">
                  <c:v>0.74570000000000003</c:v>
                </c:pt>
                <c:pt idx="3">
                  <c:v>0.75219999999999998</c:v>
                </c:pt>
                <c:pt idx="4">
                  <c:v>0.77910000000000001</c:v>
                </c:pt>
                <c:pt idx="5">
                  <c:v>0.76329999999999998</c:v>
                </c:pt>
                <c:pt idx="6">
                  <c:v>0.76619999999999999</c:v>
                </c:pt>
                <c:pt idx="7">
                  <c:v>0.74029999999999996</c:v>
                </c:pt>
                <c:pt idx="8">
                  <c:v>0.74980000000000002</c:v>
                </c:pt>
                <c:pt idx="9">
                  <c:v>0.75880000000000003</c:v>
                </c:pt>
                <c:pt idx="10">
                  <c:v>0.74619999999999997</c:v>
                </c:pt>
                <c:pt idx="11">
                  <c:v>0.77100000000000002</c:v>
                </c:pt>
                <c:pt idx="12">
                  <c:v>0.76039999999999996</c:v>
                </c:pt>
                <c:pt idx="13">
                  <c:v>0.75739999999999996</c:v>
                </c:pt>
                <c:pt idx="14">
                  <c:v>0.76600000000000001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4AE-493F-912A-84BF947A557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Sheet1!$G$2:$G$16</c:f>
              <c:numCache>
                <c:formatCode>0.00%</c:formatCode>
                <c:ptCount val="15"/>
                <c:pt idx="0">
                  <c:v>0.81220000000000003</c:v>
                </c:pt>
                <c:pt idx="1">
                  <c:v>0.83630000000000004</c:v>
                </c:pt>
                <c:pt idx="2">
                  <c:v>0.81040000000000001</c:v>
                </c:pt>
                <c:pt idx="3">
                  <c:v>0.85960000000000003</c:v>
                </c:pt>
                <c:pt idx="4">
                  <c:v>0.86629999999999996</c:v>
                </c:pt>
                <c:pt idx="5">
                  <c:v>0.85150000000000003</c:v>
                </c:pt>
                <c:pt idx="6">
                  <c:v>0.86160000000000003</c:v>
                </c:pt>
                <c:pt idx="7">
                  <c:v>0.87329999999999997</c:v>
                </c:pt>
                <c:pt idx="8">
                  <c:v>0.84150000000000003</c:v>
                </c:pt>
                <c:pt idx="9">
                  <c:v>0.85060000000000002</c:v>
                </c:pt>
                <c:pt idx="10">
                  <c:v>0.85770000000000002</c:v>
                </c:pt>
                <c:pt idx="11">
                  <c:v>0.8609</c:v>
                </c:pt>
                <c:pt idx="12">
                  <c:v>0.86970000000000003</c:v>
                </c:pt>
                <c:pt idx="13">
                  <c:v>0.87170000000000003</c:v>
                </c:pt>
                <c:pt idx="14">
                  <c:v>0.87849999999999995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AE-493F-912A-84BF947A5572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Sheet1!$H$2:$H$16</c:f>
              <c:numCache>
                <c:formatCode>0.00%</c:formatCode>
                <c:ptCount val="15"/>
                <c:pt idx="0">
                  <c:v>0.93530000000000002</c:v>
                </c:pt>
                <c:pt idx="1">
                  <c:v>0.93220000000000003</c:v>
                </c:pt>
                <c:pt idx="2">
                  <c:v>0.91459999999999997</c:v>
                </c:pt>
                <c:pt idx="3">
                  <c:v>0.93479999999999996</c:v>
                </c:pt>
                <c:pt idx="4">
                  <c:v>0.92330000000000001</c:v>
                </c:pt>
                <c:pt idx="5">
                  <c:v>0.92059999999999997</c:v>
                </c:pt>
                <c:pt idx="6">
                  <c:v>0.92989999999999995</c:v>
                </c:pt>
                <c:pt idx="7">
                  <c:v>0.92559999999999998</c:v>
                </c:pt>
                <c:pt idx="8">
                  <c:v>0.92830000000000001</c:v>
                </c:pt>
                <c:pt idx="9">
                  <c:v>0.92669999999999997</c:v>
                </c:pt>
                <c:pt idx="10">
                  <c:v>0.91679999999999995</c:v>
                </c:pt>
                <c:pt idx="11">
                  <c:v>0.92510000000000003</c:v>
                </c:pt>
                <c:pt idx="12">
                  <c:v>0.89219999999999999</c:v>
                </c:pt>
                <c:pt idx="13">
                  <c:v>0.88529999999999998</c:v>
                </c:pt>
                <c:pt idx="14">
                  <c:v>0.93210000000000004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4AE-493F-912A-84BF947A5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"/>
          <c:min val="0.70000000000000007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0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Accuracy (11/14)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0.79559999999999997</c:v>
                </c:pt>
                <c:pt idx="1">
                  <c:v>0.79559999999999997</c:v>
                </c:pt>
                <c:pt idx="2">
                  <c:v>0.82479999999999998</c:v>
                </c:pt>
                <c:pt idx="3">
                  <c:v>0.86419999999999997</c:v>
                </c:pt>
                <c:pt idx="4">
                  <c:v>0.85950000000000004</c:v>
                </c:pt>
                <c:pt idx="5">
                  <c:v>0.85199999999999998</c:v>
                </c:pt>
                <c:pt idx="6">
                  <c:v>0.84619999999999995</c:v>
                </c:pt>
                <c:pt idx="7">
                  <c:v>0.30170000000000002</c:v>
                </c:pt>
                <c:pt idx="8">
                  <c:v>0.30170000000000002</c:v>
                </c:pt>
                <c:pt idx="9">
                  <c:v>0.30170000000000002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2B9-443F-82A7-210802B1C0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0.00%</c:formatCode>
                <c:ptCount val="10"/>
                <c:pt idx="0">
                  <c:v>0.95309999999999995</c:v>
                </c:pt>
                <c:pt idx="1">
                  <c:v>0.97589999999999999</c:v>
                </c:pt>
                <c:pt idx="2">
                  <c:v>0.97740000000000005</c:v>
                </c:pt>
                <c:pt idx="3">
                  <c:v>0.98060000000000003</c:v>
                </c:pt>
                <c:pt idx="4">
                  <c:v>0.97870000000000001</c:v>
                </c:pt>
                <c:pt idx="5">
                  <c:v>0.98109999999999997</c:v>
                </c:pt>
                <c:pt idx="6">
                  <c:v>0.98089999999999999</c:v>
                </c:pt>
                <c:pt idx="7">
                  <c:v>0.97529999999999994</c:v>
                </c:pt>
                <c:pt idx="8">
                  <c:v>0.98080000000000001</c:v>
                </c:pt>
                <c:pt idx="9">
                  <c:v>0.98009999999999997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B9-443F-82A7-210802B1C0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0.00%</c:formatCode>
                <c:ptCount val="10"/>
                <c:pt idx="0">
                  <c:v>0.81710000000000005</c:v>
                </c:pt>
                <c:pt idx="1">
                  <c:v>0.78810000000000002</c:v>
                </c:pt>
                <c:pt idx="2">
                  <c:v>0.85040000000000004</c:v>
                </c:pt>
                <c:pt idx="3">
                  <c:v>0.78390000000000004</c:v>
                </c:pt>
                <c:pt idx="4">
                  <c:v>0.80610000000000004</c:v>
                </c:pt>
                <c:pt idx="5">
                  <c:v>0.81889999999999996</c:v>
                </c:pt>
                <c:pt idx="6">
                  <c:v>0.83109999999999995</c:v>
                </c:pt>
                <c:pt idx="7">
                  <c:v>0.81120000000000003</c:v>
                </c:pt>
                <c:pt idx="8">
                  <c:v>0.83360000000000001</c:v>
                </c:pt>
                <c:pt idx="9">
                  <c:v>0.80120000000000002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2B9-443F-82A7-210802B1C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0.00%</c:formatCode>
                <c:ptCount val="10"/>
                <c:pt idx="0">
                  <c:v>0.80659999999999998</c:v>
                </c:pt>
                <c:pt idx="1">
                  <c:v>0.77969999999999995</c:v>
                </c:pt>
                <c:pt idx="2">
                  <c:v>0.81769999999999998</c:v>
                </c:pt>
                <c:pt idx="3">
                  <c:v>0.82340000000000002</c:v>
                </c:pt>
                <c:pt idx="4">
                  <c:v>0.80449999999999999</c:v>
                </c:pt>
                <c:pt idx="5">
                  <c:v>0.77800000000000002</c:v>
                </c:pt>
                <c:pt idx="6">
                  <c:v>0.81259999999999999</c:v>
                </c:pt>
                <c:pt idx="7">
                  <c:v>0.81100000000000005</c:v>
                </c:pt>
                <c:pt idx="8">
                  <c:v>0.81140000000000001</c:v>
                </c:pt>
                <c:pt idx="9">
                  <c:v>0.81940000000000002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2B9-443F-82A7-210802B1C05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0.00%</c:formatCode>
                <c:ptCount val="10"/>
                <c:pt idx="0">
                  <c:v>0.73880000000000001</c:v>
                </c:pt>
                <c:pt idx="1">
                  <c:v>0.8327</c:v>
                </c:pt>
                <c:pt idx="2" formatCode="0%">
                  <c:v>0.8</c:v>
                </c:pt>
                <c:pt idx="3">
                  <c:v>0.8044</c:v>
                </c:pt>
                <c:pt idx="4">
                  <c:v>0.83240000000000003</c:v>
                </c:pt>
                <c:pt idx="5">
                  <c:v>0.80820000000000003</c:v>
                </c:pt>
                <c:pt idx="6">
                  <c:v>0.82830000000000004</c:v>
                </c:pt>
                <c:pt idx="7">
                  <c:v>0.84370000000000001</c:v>
                </c:pt>
                <c:pt idx="8">
                  <c:v>0.82920000000000005</c:v>
                </c:pt>
                <c:pt idx="9">
                  <c:v>0.82010000000000005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2B9-443F-82A7-210802B1C05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0.00%</c:formatCode>
                <c:ptCount val="10"/>
                <c:pt idx="0">
                  <c:v>0.81310000000000004</c:v>
                </c:pt>
                <c:pt idx="1">
                  <c:v>0.74380000000000002</c:v>
                </c:pt>
                <c:pt idx="2">
                  <c:v>0.80869999999999997</c:v>
                </c:pt>
                <c:pt idx="3">
                  <c:v>0.86509999999999998</c:v>
                </c:pt>
                <c:pt idx="4">
                  <c:v>0.87019999999999997</c:v>
                </c:pt>
                <c:pt idx="5">
                  <c:v>0.86109999999999998</c:v>
                </c:pt>
                <c:pt idx="6">
                  <c:v>0.83640000000000003</c:v>
                </c:pt>
                <c:pt idx="7">
                  <c:v>0.85509999999999997</c:v>
                </c:pt>
                <c:pt idx="8">
                  <c:v>0.87909999999999999</c:v>
                </c:pt>
                <c:pt idx="9">
                  <c:v>0.83309999999999995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2B9-443F-82A7-210802B1C05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0.00%</c:formatCode>
                <c:ptCount val="10"/>
                <c:pt idx="0">
                  <c:v>0.91200000000000003</c:v>
                </c:pt>
                <c:pt idx="1">
                  <c:v>0.85489999999999999</c:v>
                </c:pt>
                <c:pt idx="2">
                  <c:v>0.92559999999999998</c:v>
                </c:pt>
                <c:pt idx="3">
                  <c:v>0.90129999999999999</c:v>
                </c:pt>
                <c:pt idx="4">
                  <c:v>0.92020000000000002</c:v>
                </c:pt>
                <c:pt idx="5">
                  <c:v>0.93189999999999995</c:v>
                </c:pt>
                <c:pt idx="6">
                  <c:v>0.90990000000000004</c:v>
                </c:pt>
                <c:pt idx="7">
                  <c:v>0.88429999999999997</c:v>
                </c:pt>
                <c:pt idx="8">
                  <c:v>0.91249999999999998</c:v>
                </c:pt>
                <c:pt idx="9">
                  <c:v>0.90410000000000001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2B9-443F-82A7-210802B1C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"/>
          <c:min val="0.70000000000000007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0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Accuracy (Recent)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Sheet1!$B$2:$B$16</c:f>
              <c:numCache>
                <c:formatCode>0.00%</c:formatCode>
                <c:ptCount val="15"/>
                <c:pt idx="0">
                  <c:v>0.80961890000000003</c:v>
                </c:pt>
                <c:pt idx="1">
                  <c:v>0.82577129999999999</c:v>
                </c:pt>
                <c:pt idx="2">
                  <c:v>0.79237749999999996</c:v>
                </c:pt>
                <c:pt idx="3">
                  <c:v>0.80417419999999995</c:v>
                </c:pt>
                <c:pt idx="4">
                  <c:v>0.79237749999999996</c:v>
                </c:pt>
                <c:pt idx="5">
                  <c:v>0.80508170000000001</c:v>
                </c:pt>
                <c:pt idx="6">
                  <c:v>0.81978220000000002</c:v>
                </c:pt>
                <c:pt idx="7">
                  <c:v>0.8165154</c:v>
                </c:pt>
                <c:pt idx="8">
                  <c:v>0.8294011</c:v>
                </c:pt>
                <c:pt idx="9">
                  <c:v>0.83139750000000001</c:v>
                </c:pt>
                <c:pt idx="10">
                  <c:v>0.80798550000000002</c:v>
                </c:pt>
                <c:pt idx="11">
                  <c:v>0.82323049999999998</c:v>
                </c:pt>
                <c:pt idx="12">
                  <c:v>0.83484570000000002</c:v>
                </c:pt>
                <c:pt idx="13">
                  <c:v>0.83829399999999998</c:v>
                </c:pt>
                <c:pt idx="14">
                  <c:v>0.83176039999999996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B6C-46A2-BC03-99F84FC02D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Sheet1!$C$2:$C$16</c:f>
              <c:numCache>
                <c:formatCode>0.00%</c:formatCode>
                <c:ptCount val="15"/>
                <c:pt idx="0">
                  <c:v>0.98221420000000004</c:v>
                </c:pt>
                <c:pt idx="1">
                  <c:v>0.98294009999999998</c:v>
                </c:pt>
                <c:pt idx="2">
                  <c:v>0.97749549999999996</c:v>
                </c:pt>
                <c:pt idx="3">
                  <c:v>0.97822140000000002</c:v>
                </c:pt>
                <c:pt idx="4">
                  <c:v>0.97949180000000002</c:v>
                </c:pt>
                <c:pt idx="5">
                  <c:v>0.98021780000000003</c:v>
                </c:pt>
                <c:pt idx="6">
                  <c:v>0.97459169999999995</c:v>
                </c:pt>
                <c:pt idx="7">
                  <c:v>0.98115249999999998</c:v>
                </c:pt>
                <c:pt idx="8">
                  <c:v>0.90508169999999999</c:v>
                </c:pt>
                <c:pt idx="9">
                  <c:v>0.97622249999999999</c:v>
                </c:pt>
                <c:pt idx="10">
                  <c:v>0.98039929999999997</c:v>
                </c:pt>
                <c:pt idx="11">
                  <c:v>0.98058080000000003</c:v>
                </c:pt>
                <c:pt idx="12">
                  <c:v>0.98033930000000002</c:v>
                </c:pt>
                <c:pt idx="13">
                  <c:v>0.98076229999999998</c:v>
                </c:pt>
                <c:pt idx="14">
                  <c:v>0.98094369999999997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B6C-46A2-BC03-99F84FC02D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Sheet1!$D$2:$D$16</c:f>
              <c:numCache>
                <c:formatCode>0.00%</c:formatCode>
                <c:ptCount val="15"/>
                <c:pt idx="0">
                  <c:v>0.81470050000000005</c:v>
                </c:pt>
                <c:pt idx="1">
                  <c:v>0.79528129999999997</c:v>
                </c:pt>
                <c:pt idx="2">
                  <c:v>0.74537209999999998</c:v>
                </c:pt>
                <c:pt idx="3">
                  <c:v>0.80127040000000005</c:v>
                </c:pt>
                <c:pt idx="4">
                  <c:v>0.77731399999999995</c:v>
                </c:pt>
                <c:pt idx="5">
                  <c:v>0.815608</c:v>
                </c:pt>
                <c:pt idx="6">
                  <c:v>0.79038109999999995</c:v>
                </c:pt>
                <c:pt idx="7">
                  <c:v>0.78439199999999998</c:v>
                </c:pt>
                <c:pt idx="8">
                  <c:v>0.82686029999999999</c:v>
                </c:pt>
                <c:pt idx="9">
                  <c:v>0.82304900000000003</c:v>
                </c:pt>
                <c:pt idx="10">
                  <c:v>0.80725950000000002</c:v>
                </c:pt>
                <c:pt idx="11">
                  <c:v>0.78584390000000004</c:v>
                </c:pt>
                <c:pt idx="12">
                  <c:v>0.81379310000000005</c:v>
                </c:pt>
                <c:pt idx="13">
                  <c:v>0.79455540000000002</c:v>
                </c:pt>
                <c:pt idx="14">
                  <c:v>0.83557170000000003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B6C-46A2-BC03-99F84FC02D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Sheet1!$E$2:$E$16</c:f>
              <c:numCache>
                <c:formatCode>0.00%</c:formatCode>
                <c:ptCount val="15"/>
                <c:pt idx="0">
                  <c:v>0.815245</c:v>
                </c:pt>
                <c:pt idx="1">
                  <c:v>0.84519060000000001</c:v>
                </c:pt>
                <c:pt idx="2">
                  <c:v>0.84773140000000002</c:v>
                </c:pt>
                <c:pt idx="3">
                  <c:v>0.84010890000000005</c:v>
                </c:pt>
                <c:pt idx="4">
                  <c:v>0.83176039999999996</c:v>
                </c:pt>
                <c:pt idx="5">
                  <c:v>0.81978220000000002</c:v>
                </c:pt>
                <c:pt idx="6">
                  <c:v>0.80508170000000001</c:v>
                </c:pt>
                <c:pt idx="7">
                  <c:v>0.82105260000000002</c:v>
                </c:pt>
                <c:pt idx="8">
                  <c:v>0.83284939999999996</c:v>
                </c:pt>
                <c:pt idx="9">
                  <c:v>0.81960069999999996</c:v>
                </c:pt>
                <c:pt idx="10">
                  <c:v>0.84446460000000001</c:v>
                </c:pt>
                <c:pt idx="11">
                  <c:v>0.83248639999999996</c:v>
                </c:pt>
                <c:pt idx="12">
                  <c:v>0.8297641</c:v>
                </c:pt>
                <c:pt idx="13">
                  <c:v>0.84754989999999997</c:v>
                </c:pt>
                <c:pt idx="14">
                  <c:v>0.8281307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B6C-46A2-BC03-99F84FC02D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Sheet1!$F$2:$F$16</c:f>
              <c:numCache>
                <c:formatCode>0.00%</c:formatCode>
                <c:ptCount val="15"/>
                <c:pt idx="0">
                  <c:v>0.76080000000000003</c:v>
                </c:pt>
                <c:pt idx="1">
                  <c:v>0.72899999999999998</c:v>
                </c:pt>
                <c:pt idx="2" formatCode="0%">
                  <c:v>0.7366606</c:v>
                </c:pt>
                <c:pt idx="3">
                  <c:v>0.75519999999999998</c:v>
                </c:pt>
                <c:pt idx="4">
                  <c:v>0.75949999999999995</c:v>
                </c:pt>
                <c:pt idx="5">
                  <c:v>0.74299999999999999</c:v>
                </c:pt>
                <c:pt idx="6">
                  <c:v>0.74919999999999998</c:v>
                </c:pt>
                <c:pt idx="7">
                  <c:v>0.75460000000000005</c:v>
                </c:pt>
                <c:pt idx="8">
                  <c:v>0.78400000000000003</c:v>
                </c:pt>
                <c:pt idx="9">
                  <c:v>0.7339</c:v>
                </c:pt>
                <c:pt idx="10">
                  <c:v>0.74919999999999998</c:v>
                </c:pt>
                <c:pt idx="11">
                  <c:v>0.76680000000000004</c:v>
                </c:pt>
                <c:pt idx="12">
                  <c:v>0.76659999999999995</c:v>
                </c:pt>
                <c:pt idx="13">
                  <c:v>0.77170000000000005</c:v>
                </c:pt>
                <c:pt idx="14">
                  <c:v>0.77100000000000002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B6C-46A2-BC03-99F84FC02D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Sheet1!$G$2:$G$16</c:f>
              <c:numCache>
                <c:formatCode>0.00%</c:formatCode>
                <c:ptCount val="15"/>
                <c:pt idx="0">
                  <c:v>0.81379310000000005</c:v>
                </c:pt>
                <c:pt idx="1">
                  <c:v>0.83430130000000002</c:v>
                </c:pt>
                <c:pt idx="2">
                  <c:v>0.83393830000000002</c:v>
                </c:pt>
                <c:pt idx="3">
                  <c:v>0.8682396</c:v>
                </c:pt>
                <c:pt idx="4">
                  <c:v>0.86460979999999998</c:v>
                </c:pt>
                <c:pt idx="5">
                  <c:v>0.83793099999999998</c:v>
                </c:pt>
                <c:pt idx="6">
                  <c:v>0.87005440000000001</c:v>
                </c:pt>
                <c:pt idx="7">
                  <c:v>0.86569870000000004</c:v>
                </c:pt>
                <c:pt idx="8">
                  <c:v>0.83883850000000004</c:v>
                </c:pt>
                <c:pt idx="9">
                  <c:v>0.85970959999999996</c:v>
                </c:pt>
                <c:pt idx="10">
                  <c:v>0.85480940000000005</c:v>
                </c:pt>
                <c:pt idx="11">
                  <c:v>0.85553539999999995</c:v>
                </c:pt>
                <c:pt idx="12">
                  <c:v>0.87731400000000004</c:v>
                </c:pt>
                <c:pt idx="13">
                  <c:v>0.86642470000000005</c:v>
                </c:pt>
                <c:pt idx="14">
                  <c:v>0.87041740000000001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B6C-46A2-BC03-99F84FC02D7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Sheet1!$A$2:$A$16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Sheet1!$H$2:$H$16</c:f>
              <c:numCache>
                <c:formatCode>0.00%</c:formatCode>
                <c:ptCount val="15"/>
                <c:pt idx="0">
                  <c:v>0.94428310000000004</c:v>
                </c:pt>
                <c:pt idx="1">
                  <c:v>0.94174230000000003</c:v>
                </c:pt>
                <c:pt idx="2">
                  <c:v>0.92849360000000003</c:v>
                </c:pt>
                <c:pt idx="3">
                  <c:v>0.94609799999999999</c:v>
                </c:pt>
                <c:pt idx="4">
                  <c:v>0.92304900000000001</c:v>
                </c:pt>
                <c:pt idx="5">
                  <c:v>0.94319419999999998</c:v>
                </c:pt>
                <c:pt idx="6">
                  <c:v>0.93901999999999997</c:v>
                </c:pt>
                <c:pt idx="7">
                  <c:v>0.94627950000000005</c:v>
                </c:pt>
                <c:pt idx="8">
                  <c:v>0.94954629999999995</c:v>
                </c:pt>
                <c:pt idx="9">
                  <c:v>0.94392010000000004</c:v>
                </c:pt>
                <c:pt idx="10">
                  <c:v>0.92450089999999996</c:v>
                </c:pt>
                <c:pt idx="11">
                  <c:v>0.93883850000000002</c:v>
                </c:pt>
                <c:pt idx="12">
                  <c:v>0.91597099999999998</c:v>
                </c:pt>
                <c:pt idx="13">
                  <c:v>0.87967329999999999</c:v>
                </c:pt>
                <c:pt idx="14">
                  <c:v>0.9486388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B6C-46A2-BC03-99F84FC02D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"/>
          <c:min val="0.70000000000000007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0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Loss</a:t>
            </a:r>
            <a:r>
              <a:rPr lang="en-US" altLang="ko-KR" baseline="0" dirty="0"/>
              <a:t> (</a:t>
            </a:r>
            <a:r>
              <a:rPr lang="ko-KR" altLang="en-US" baseline="0" dirty="0"/>
              <a:t>데이터 비율 수정 후</a:t>
            </a:r>
            <a:r>
              <a:rPr lang="en-US" altLang="ko-KR" baseline="0" dirty="0"/>
              <a:t>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0.1053</c:v>
                </c:pt>
                <c:pt idx="1">
                  <c:v>0.1103</c:v>
                </c:pt>
                <c:pt idx="2">
                  <c:v>0.1003</c:v>
                </c:pt>
                <c:pt idx="3">
                  <c:v>5.4954999999999998</c:v>
                </c:pt>
                <c:pt idx="4">
                  <c:v>5.4954999999999998</c:v>
                </c:pt>
                <c:pt idx="5">
                  <c:v>5.4954999999999998</c:v>
                </c:pt>
                <c:pt idx="6">
                  <c:v>5.4954999999999998</c:v>
                </c:pt>
                <c:pt idx="7">
                  <c:v>5.4954999999999998</c:v>
                </c:pt>
                <c:pt idx="8">
                  <c:v>5.4954999999999998</c:v>
                </c:pt>
                <c:pt idx="9">
                  <c:v>5.4954999999999998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C4-407C-9A92-C455F50698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2.1000000000000001E-2</c:v>
                </c:pt>
                <c:pt idx="1">
                  <c:v>2.53E-2</c:v>
                </c:pt>
                <c:pt idx="2">
                  <c:v>2.92E-2</c:v>
                </c:pt>
                <c:pt idx="3">
                  <c:v>1.17E-2</c:v>
                </c:pt>
                <c:pt idx="4">
                  <c:v>2.7151000000000001</c:v>
                </c:pt>
                <c:pt idx="5">
                  <c:v>2.7151000000000001</c:v>
                </c:pt>
                <c:pt idx="6">
                  <c:v>2.7151000000000001</c:v>
                </c:pt>
                <c:pt idx="7">
                  <c:v>2.7151000000000001</c:v>
                </c:pt>
                <c:pt idx="8">
                  <c:v>2.7151000000000001</c:v>
                </c:pt>
                <c:pt idx="9">
                  <c:v>2.7151000000000001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C4-407C-9A92-C455F50698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8.5099999999999995E-2</c:v>
                </c:pt>
                <c:pt idx="1">
                  <c:v>9.0499999999999997E-2</c:v>
                </c:pt>
                <c:pt idx="2">
                  <c:v>8.0500000000000002E-2</c:v>
                </c:pt>
                <c:pt idx="3">
                  <c:v>9.7299999999999998E-2</c:v>
                </c:pt>
                <c:pt idx="4">
                  <c:v>0.1</c:v>
                </c:pt>
                <c:pt idx="5">
                  <c:v>0.15379999999999999</c:v>
                </c:pt>
                <c:pt idx="6">
                  <c:v>0.1273</c:v>
                </c:pt>
                <c:pt idx="7">
                  <c:v>0.1197</c:v>
                </c:pt>
                <c:pt idx="8">
                  <c:v>0.19089999999999999</c:v>
                </c:pt>
                <c:pt idx="9">
                  <c:v>0.2117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DC4-407C-9A92-C455F5069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0.10489999999999999</c:v>
                </c:pt>
                <c:pt idx="1">
                  <c:v>0.11890000000000001</c:v>
                </c:pt>
                <c:pt idx="2">
                  <c:v>0.1207</c:v>
                </c:pt>
                <c:pt idx="3">
                  <c:v>0.12280000000000001</c:v>
                </c:pt>
                <c:pt idx="4">
                  <c:v>0.17610000000000001</c:v>
                </c:pt>
                <c:pt idx="5">
                  <c:v>0.16589999999999999</c:v>
                </c:pt>
                <c:pt idx="6">
                  <c:v>0.16750000000000001</c:v>
                </c:pt>
                <c:pt idx="7">
                  <c:v>0.1694</c:v>
                </c:pt>
                <c:pt idx="8">
                  <c:v>0.23569999999999999</c:v>
                </c:pt>
                <c:pt idx="9">
                  <c:v>0.20630000000000001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DC4-407C-9A92-C455F50698E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8.4599999999999995E-2</c:v>
                </c:pt>
                <c:pt idx="1">
                  <c:v>9.6299999999999997E-2</c:v>
                </c:pt>
                <c:pt idx="2">
                  <c:v>0.13650000000000001</c:v>
                </c:pt>
                <c:pt idx="3">
                  <c:v>0.13800000000000001</c:v>
                </c:pt>
                <c:pt idx="4">
                  <c:v>0.13780000000000001</c:v>
                </c:pt>
                <c:pt idx="5">
                  <c:v>0.14630000000000001</c:v>
                </c:pt>
                <c:pt idx="6">
                  <c:v>0.16439999999999999</c:v>
                </c:pt>
                <c:pt idx="7">
                  <c:v>0.17030000000000001</c:v>
                </c:pt>
                <c:pt idx="8">
                  <c:v>0.24729999999999999</c:v>
                </c:pt>
                <c:pt idx="9">
                  <c:v>0.19470000000000001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DC4-407C-9A92-C455F50698E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8.0600000000000005E-2</c:v>
                </c:pt>
                <c:pt idx="1">
                  <c:v>8.8499999999999995E-2</c:v>
                </c:pt>
                <c:pt idx="2">
                  <c:v>6.3600000000000004E-2</c:v>
                </c:pt>
                <c:pt idx="3">
                  <c:v>6.3230000000000004</c:v>
                </c:pt>
                <c:pt idx="4">
                  <c:v>6.3230000000000004</c:v>
                </c:pt>
                <c:pt idx="5">
                  <c:v>6.3230000000000004</c:v>
                </c:pt>
                <c:pt idx="6">
                  <c:v>6.3230000000000004</c:v>
                </c:pt>
                <c:pt idx="7">
                  <c:v>6.3230000000000004</c:v>
                </c:pt>
                <c:pt idx="8">
                  <c:v>6.3230000000000004</c:v>
                </c:pt>
                <c:pt idx="9">
                  <c:v>6.3230000000000004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DC4-407C-9A92-C455F50698E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8.0600000000000005E-2</c:v>
                </c:pt>
                <c:pt idx="1">
                  <c:v>6.2799999999999995E-2</c:v>
                </c:pt>
                <c:pt idx="2">
                  <c:v>4.4600000000000001E-2</c:v>
                </c:pt>
                <c:pt idx="3">
                  <c:v>3.8100000000000002E-2</c:v>
                </c:pt>
                <c:pt idx="4">
                  <c:v>4.6899999999999997E-2</c:v>
                </c:pt>
                <c:pt idx="5">
                  <c:v>6.0999999999999999E-2</c:v>
                </c:pt>
                <c:pt idx="6">
                  <c:v>0.1086</c:v>
                </c:pt>
                <c:pt idx="7">
                  <c:v>5.7000000000000002E-2</c:v>
                </c:pt>
                <c:pt idx="8">
                  <c:v>6.6400000000000001E-2</c:v>
                </c:pt>
                <c:pt idx="9">
                  <c:v>7.9500000000000001E-2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DC4-407C-9A92-C455F5069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0.25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Loss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0.11890000000000001</c:v>
                </c:pt>
                <c:pt idx="1">
                  <c:v>0.108</c:v>
                </c:pt>
                <c:pt idx="2">
                  <c:v>8.4099999999999994E-2</c:v>
                </c:pt>
                <c:pt idx="3">
                  <c:v>7.5200000000000003E-2</c:v>
                </c:pt>
                <c:pt idx="4">
                  <c:v>8.1799999999999998E-2</c:v>
                </c:pt>
                <c:pt idx="5">
                  <c:v>9.5200000000000007E-2</c:v>
                </c:pt>
                <c:pt idx="6">
                  <c:v>0.1111</c:v>
                </c:pt>
                <c:pt idx="7">
                  <c:v>13.966799999999999</c:v>
                </c:pt>
                <c:pt idx="8">
                  <c:v>13.966799999999999</c:v>
                </c:pt>
                <c:pt idx="9">
                  <c:v>13.966799999999999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3B-49B8-A21A-21083012F6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3.56E-2</c:v>
                </c:pt>
                <c:pt idx="1">
                  <c:v>0.02</c:v>
                </c:pt>
                <c:pt idx="2">
                  <c:v>2.53E-2</c:v>
                </c:pt>
                <c:pt idx="3">
                  <c:v>1.2999999999999999E-2</c:v>
                </c:pt>
                <c:pt idx="4">
                  <c:v>6.1800000000000001E-2</c:v>
                </c:pt>
                <c:pt idx="5">
                  <c:v>2.41E-2</c:v>
                </c:pt>
                <c:pt idx="6">
                  <c:v>3.39E-2</c:v>
                </c:pt>
                <c:pt idx="7">
                  <c:v>2.4E-2</c:v>
                </c:pt>
                <c:pt idx="8">
                  <c:v>0.1085</c:v>
                </c:pt>
                <c:pt idx="9">
                  <c:v>2.4E-2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3B-49B8-A21A-21083012F6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8.5300000000000001E-2</c:v>
                </c:pt>
                <c:pt idx="1">
                  <c:v>0.1003</c:v>
                </c:pt>
                <c:pt idx="2">
                  <c:v>8.5599999999999996E-2</c:v>
                </c:pt>
                <c:pt idx="3">
                  <c:v>0.1245</c:v>
                </c:pt>
                <c:pt idx="4">
                  <c:v>0.13700000000000001</c:v>
                </c:pt>
                <c:pt idx="5">
                  <c:v>0.14069999999999999</c:v>
                </c:pt>
                <c:pt idx="6">
                  <c:v>0.1774</c:v>
                </c:pt>
                <c:pt idx="7">
                  <c:v>0.17380000000000001</c:v>
                </c:pt>
                <c:pt idx="8">
                  <c:v>0.21149999999999999</c:v>
                </c:pt>
                <c:pt idx="9">
                  <c:v>0.21199999999999999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F3B-49B8-A21A-21083012F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0.11260000000000001</c:v>
                </c:pt>
                <c:pt idx="1">
                  <c:v>0.1142</c:v>
                </c:pt>
                <c:pt idx="2">
                  <c:v>0.1069</c:v>
                </c:pt>
                <c:pt idx="3">
                  <c:v>0.1108</c:v>
                </c:pt>
                <c:pt idx="4">
                  <c:v>0.14249999999999999</c:v>
                </c:pt>
                <c:pt idx="5">
                  <c:v>0.15359999999999999</c:v>
                </c:pt>
                <c:pt idx="6">
                  <c:v>0.15110000000000001</c:v>
                </c:pt>
                <c:pt idx="7">
                  <c:v>0.18329999999999999</c:v>
                </c:pt>
                <c:pt idx="8">
                  <c:v>0.22320000000000001</c:v>
                </c:pt>
                <c:pt idx="9">
                  <c:v>0.18479999999999999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F3B-49B8-A21A-21083012F61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0.1152</c:v>
                </c:pt>
                <c:pt idx="1">
                  <c:v>8.1000000000000003E-2</c:v>
                </c:pt>
                <c:pt idx="2">
                  <c:v>0.10580000000000001</c:v>
                </c:pt>
                <c:pt idx="3">
                  <c:v>0.1057</c:v>
                </c:pt>
                <c:pt idx="4">
                  <c:v>0.1024</c:v>
                </c:pt>
                <c:pt idx="5">
                  <c:v>0.12989999999999999</c:v>
                </c:pt>
                <c:pt idx="6">
                  <c:v>0.1202</c:v>
                </c:pt>
                <c:pt idx="7">
                  <c:v>0.14729999999999999</c:v>
                </c:pt>
                <c:pt idx="8">
                  <c:v>0.1817</c:v>
                </c:pt>
                <c:pt idx="9">
                  <c:v>0.17399999999999999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F3B-49B8-A21A-21083012F61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0.128</c:v>
                </c:pt>
                <c:pt idx="1">
                  <c:v>0.1152</c:v>
                </c:pt>
                <c:pt idx="2">
                  <c:v>0.1144</c:v>
                </c:pt>
                <c:pt idx="3">
                  <c:v>0.1061</c:v>
                </c:pt>
                <c:pt idx="4">
                  <c:v>0.1082</c:v>
                </c:pt>
                <c:pt idx="5">
                  <c:v>0.11550000000000001</c:v>
                </c:pt>
                <c:pt idx="6">
                  <c:v>0.14480000000000001</c:v>
                </c:pt>
                <c:pt idx="7">
                  <c:v>0.14510000000000001</c:v>
                </c:pt>
                <c:pt idx="8">
                  <c:v>0.1125</c:v>
                </c:pt>
                <c:pt idx="9">
                  <c:v>0.23200000000000001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F3B-49B8-A21A-21083012F61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5.5100000000000003E-2</c:v>
                </c:pt>
                <c:pt idx="1">
                  <c:v>9.1600000000000001E-2</c:v>
                </c:pt>
                <c:pt idx="2">
                  <c:v>4.7100000000000003E-2</c:v>
                </c:pt>
                <c:pt idx="3">
                  <c:v>8.2400000000000001E-2</c:v>
                </c:pt>
                <c:pt idx="4">
                  <c:v>5.5399999999999998E-2</c:v>
                </c:pt>
                <c:pt idx="5">
                  <c:v>4.5900000000000003E-2</c:v>
                </c:pt>
                <c:pt idx="6">
                  <c:v>8.48E-2</c:v>
                </c:pt>
                <c:pt idx="7">
                  <c:v>0.1</c:v>
                </c:pt>
                <c:pt idx="8">
                  <c:v>9.6000000000000002E-2</c:v>
                </c:pt>
                <c:pt idx="9">
                  <c:v>9.0800000000000006E-2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F3B-49B8-A21A-21083012F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0.25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Accuracy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0.79559999999999997</c:v>
                </c:pt>
                <c:pt idx="1">
                  <c:v>0.79559999999999997</c:v>
                </c:pt>
                <c:pt idx="2">
                  <c:v>0.82479999999999998</c:v>
                </c:pt>
                <c:pt idx="3">
                  <c:v>0.86419999999999997</c:v>
                </c:pt>
                <c:pt idx="4">
                  <c:v>0.85950000000000004</c:v>
                </c:pt>
                <c:pt idx="5">
                  <c:v>0.85199999999999998</c:v>
                </c:pt>
                <c:pt idx="6">
                  <c:v>0.84619999999999995</c:v>
                </c:pt>
                <c:pt idx="7">
                  <c:v>0.30170000000000002</c:v>
                </c:pt>
                <c:pt idx="8">
                  <c:v>0.30170000000000002</c:v>
                </c:pt>
                <c:pt idx="9">
                  <c:v>0.30170000000000002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CB-4502-AEC5-DA9826F512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0.00%</c:formatCode>
                <c:ptCount val="10"/>
                <c:pt idx="0">
                  <c:v>0.95309999999999995</c:v>
                </c:pt>
                <c:pt idx="1">
                  <c:v>0.97589999999999999</c:v>
                </c:pt>
                <c:pt idx="2">
                  <c:v>0.97740000000000005</c:v>
                </c:pt>
                <c:pt idx="3">
                  <c:v>0.98060000000000003</c:v>
                </c:pt>
                <c:pt idx="4">
                  <c:v>0.97870000000000001</c:v>
                </c:pt>
                <c:pt idx="5">
                  <c:v>0.98109999999999997</c:v>
                </c:pt>
                <c:pt idx="6">
                  <c:v>0.98089999999999999</c:v>
                </c:pt>
                <c:pt idx="7">
                  <c:v>0.97529999999999994</c:v>
                </c:pt>
                <c:pt idx="8">
                  <c:v>0.98080000000000001</c:v>
                </c:pt>
                <c:pt idx="9">
                  <c:v>0.98009999999999997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CB-4502-AEC5-DA9826F512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0.00%</c:formatCode>
                <c:ptCount val="10"/>
                <c:pt idx="0">
                  <c:v>0.81710000000000005</c:v>
                </c:pt>
                <c:pt idx="1">
                  <c:v>0.78810000000000002</c:v>
                </c:pt>
                <c:pt idx="2">
                  <c:v>0.85040000000000004</c:v>
                </c:pt>
                <c:pt idx="3">
                  <c:v>0.78390000000000004</c:v>
                </c:pt>
                <c:pt idx="4">
                  <c:v>0.80610000000000004</c:v>
                </c:pt>
                <c:pt idx="5">
                  <c:v>0.81889999999999996</c:v>
                </c:pt>
                <c:pt idx="6">
                  <c:v>0.83109999999999995</c:v>
                </c:pt>
                <c:pt idx="7">
                  <c:v>0.81120000000000003</c:v>
                </c:pt>
                <c:pt idx="8">
                  <c:v>0.83360000000000001</c:v>
                </c:pt>
                <c:pt idx="9">
                  <c:v>0.80120000000000002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5CB-4502-AEC5-DA9826F51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0.00%</c:formatCode>
                <c:ptCount val="10"/>
                <c:pt idx="0">
                  <c:v>0.80659999999999998</c:v>
                </c:pt>
                <c:pt idx="1">
                  <c:v>0.77969999999999995</c:v>
                </c:pt>
                <c:pt idx="2">
                  <c:v>0.81769999999999998</c:v>
                </c:pt>
                <c:pt idx="3">
                  <c:v>0.82340000000000002</c:v>
                </c:pt>
                <c:pt idx="4">
                  <c:v>0.80449999999999999</c:v>
                </c:pt>
                <c:pt idx="5">
                  <c:v>0.77800000000000002</c:v>
                </c:pt>
                <c:pt idx="6">
                  <c:v>0.81259999999999999</c:v>
                </c:pt>
                <c:pt idx="7">
                  <c:v>0.81100000000000005</c:v>
                </c:pt>
                <c:pt idx="8">
                  <c:v>0.81140000000000001</c:v>
                </c:pt>
                <c:pt idx="9">
                  <c:v>0.81940000000000002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5CB-4502-AEC5-DA9826F512E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0.00%</c:formatCode>
                <c:ptCount val="10"/>
                <c:pt idx="0">
                  <c:v>0.73880000000000001</c:v>
                </c:pt>
                <c:pt idx="1">
                  <c:v>0.8327</c:v>
                </c:pt>
                <c:pt idx="2" formatCode="0%">
                  <c:v>0.8</c:v>
                </c:pt>
                <c:pt idx="3">
                  <c:v>0.8044</c:v>
                </c:pt>
                <c:pt idx="4">
                  <c:v>0.83240000000000003</c:v>
                </c:pt>
                <c:pt idx="5">
                  <c:v>0.80820000000000003</c:v>
                </c:pt>
                <c:pt idx="6">
                  <c:v>0.82830000000000004</c:v>
                </c:pt>
                <c:pt idx="7">
                  <c:v>0.84370000000000001</c:v>
                </c:pt>
                <c:pt idx="8">
                  <c:v>0.82920000000000005</c:v>
                </c:pt>
                <c:pt idx="9">
                  <c:v>0.82010000000000005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5CB-4502-AEC5-DA9826F512E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0.00%</c:formatCode>
                <c:ptCount val="10"/>
                <c:pt idx="0">
                  <c:v>0.81310000000000004</c:v>
                </c:pt>
                <c:pt idx="1">
                  <c:v>0.74380000000000002</c:v>
                </c:pt>
                <c:pt idx="2">
                  <c:v>0.80869999999999997</c:v>
                </c:pt>
                <c:pt idx="3">
                  <c:v>0.86509999999999998</c:v>
                </c:pt>
                <c:pt idx="4">
                  <c:v>0.87019999999999997</c:v>
                </c:pt>
                <c:pt idx="5">
                  <c:v>0.86109999999999998</c:v>
                </c:pt>
                <c:pt idx="6">
                  <c:v>0.83640000000000003</c:v>
                </c:pt>
                <c:pt idx="7">
                  <c:v>0.85509999999999997</c:v>
                </c:pt>
                <c:pt idx="8">
                  <c:v>0.87909999999999999</c:v>
                </c:pt>
                <c:pt idx="9">
                  <c:v>0.83309999999999995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5CB-4502-AEC5-DA9826F512E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0.00%</c:formatCode>
                <c:ptCount val="10"/>
                <c:pt idx="0">
                  <c:v>0.91200000000000003</c:v>
                </c:pt>
                <c:pt idx="1">
                  <c:v>0.85489999999999999</c:v>
                </c:pt>
                <c:pt idx="2">
                  <c:v>0.92559999999999998</c:v>
                </c:pt>
                <c:pt idx="3">
                  <c:v>0.90129999999999999</c:v>
                </c:pt>
                <c:pt idx="4">
                  <c:v>0.92020000000000002</c:v>
                </c:pt>
                <c:pt idx="5">
                  <c:v>0.93189999999999995</c:v>
                </c:pt>
                <c:pt idx="6">
                  <c:v>0.90990000000000004</c:v>
                </c:pt>
                <c:pt idx="7">
                  <c:v>0.88429999999999997</c:v>
                </c:pt>
                <c:pt idx="8">
                  <c:v>0.91249999999999998</c:v>
                </c:pt>
                <c:pt idx="9">
                  <c:v>0.90410000000000001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45CB-4502-AEC5-DA9826F51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"/>
          <c:min val="0.70000000000000007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0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Accuracy (</a:t>
            </a:r>
            <a:r>
              <a:rPr lang="ko-KR" altLang="en-US" dirty="0"/>
              <a:t>데이터 비율 수정 후</a:t>
            </a:r>
            <a:r>
              <a:rPr lang="en-US" altLang="ko-KR" dirty="0"/>
              <a:t>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0.00%</c:formatCode>
                <c:ptCount val="10"/>
                <c:pt idx="0">
                  <c:v>0.79910000000000003</c:v>
                </c:pt>
                <c:pt idx="1">
                  <c:v>0.80930000000000002</c:v>
                </c:pt>
                <c:pt idx="2">
                  <c:v>0.82540000000000002</c:v>
                </c:pt>
                <c:pt idx="3">
                  <c:v>0.72519999999999996</c:v>
                </c:pt>
                <c:pt idx="4">
                  <c:v>0.72519999999999996</c:v>
                </c:pt>
                <c:pt idx="5">
                  <c:v>0.72519999999999996</c:v>
                </c:pt>
                <c:pt idx="6">
                  <c:v>0.72519999999999996</c:v>
                </c:pt>
                <c:pt idx="7">
                  <c:v>0.72519999999999996</c:v>
                </c:pt>
                <c:pt idx="8">
                  <c:v>0.72519999999999996</c:v>
                </c:pt>
                <c:pt idx="9">
                  <c:v>0.72519999999999996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6F-4DCA-817F-B972D7F565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0.00%</c:formatCode>
                <c:ptCount val="10"/>
                <c:pt idx="0">
                  <c:v>0.97770000000000001</c:v>
                </c:pt>
                <c:pt idx="1">
                  <c:v>0.97109999999999996</c:v>
                </c:pt>
                <c:pt idx="2">
                  <c:v>0.96619999999999995</c:v>
                </c:pt>
                <c:pt idx="3">
                  <c:v>0.98199999999999998</c:v>
                </c:pt>
                <c:pt idx="4">
                  <c:v>0.86419999999999997</c:v>
                </c:pt>
                <c:pt idx="5">
                  <c:v>0.86419999999999997</c:v>
                </c:pt>
                <c:pt idx="6">
                  <c:v>0.86419999999999997</c:v>
                </c:pt>
                <c:pt idx="7">
                  <c:v>0.86419999999999997</c:v>
                </c:pt>
                <c:pt idx="8">
                  <c:v>0.86419999999999997</c:v>
                </c:pt>
                <c:pt idx="9">
                  <c:v>0.86419999999999997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6F-4DCA-817F-B972D7F565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0.00%</c:formatCode>
                <c:ptCount val="10"/>
                <c:pt idx="0">
                  <c:v>0.83009999999999995</c:v>
                </c:pt>
                <c:pt idx="1">
                  <c:v>0.83960000000000001</c:v>
                </c:pt>
                <c:pt idx="2">
                  <c:v>0.87170000000000003</c:v>
                </c:pt>
                <c:pt idx="3">
                  <c:v>0.86350000000000005</c:v>
                </c:pt>
                <c:pt idx="4">
                  <c:v>0.87909999999999999</c:v>
                </c:pt>
                <c:pt idx="5">
                  <c:v>0.84630000000000005</c:v>
                </c:pt>
                <c:pt idx="6">
                  <c:v>0.87219999999999998</c:v>
                </c:pt>
                <c:pt idx="7">
                  <c:v>0.86009999999999998</c:v>
                </c:pt>
                <c:pt idx="8">
                  <c:v>0.87860000000000005</c:v>
                </c:pt>
                <c:pt idx="9">
                  <c:v>0.85860000000000003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6F-4DCA-817F-B972D7F565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0.00%</c:formatCode>
                <c:ptCount val="10"/>
                <c:pt idx="0">
                  <c:v>0.79600000000000004</c:v>
                </c:pt>
                <c:pt idx="1">
                  <c:v>0.78710000000000002</c:v>
                </c:pt>
                <c:pt idx="2">
                  <c:v>0.80959999999999999</c:v>
                </c:pt>
                <c:pt idx="3">
                  <c:v>0.7742</c:v>
                </c:pt>
                <c:pt idx="4">
                  <c:v>0.79959999999999998</c:v>
                </c:pt>
                <c:pt idx="5">
                  <c:v>0.80110000000000003</c:v>
                </c:pt>
                <c:pt idx="6">
                  <c:v>0.77190000000000003</c:v>
                </c:pt>
                <c:pt idx="7">
                  <c:v>0.77969999999999995</c:v>
                </c:pt>
                <c:pt idx="8">
                  <c:v>0.77710000000000001</c:v>
                </c:pt>
                <c:pt idx="9">
                  <c:v>0.77259999999999995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36F-4DCA-817F-B972D7F5659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0.00%</c:formatCode>
                <c:ptCount val="10"/>
                <c:pt idx="0">
                  <c:v>0.80979999999999996</c:v>
                </c:pt>
                <c:pt idx="1">
                  <c:v>0.78439999999999999</c:v>
                </c:pt>
                <c:pt idx="2" formatCode="0%">
                  <c:v>0.78839999999999999</c:v>
                </c:pt>
                <c:pt idx="3">
                  <c:v>0.78310000000000002</c:v>
                </c:pt>
                <c:pt idx="4">
                  <c:v>0.79379999999999995</c:v>
                </c:pt>
                <c:pt idx="5">
                  <c:v>0.78710000000000002</c:v>
                </c:pt>
                <c:pt idx="6">
                  <c:v>0.79090000000000005</c:v>
                </c:pt>
                <c:pt idx="7">
                  <c:v>0.78459999999999996</c:v>
                </c:pt>
                <c:pt idx="8">
                  <c:v>0.76170000000000004</c:v>
                </c:pt>
                <c:pt idx="9">
                  <c:v>0.78620000000000001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36F-4DCA-817F-B972D7F5659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0.00%</c:formatCode>
                <c:ptCount val="10"/>
                <c:pt idx="0">
                  <c:v>0.85409999999999997</c:v>
                </c:pt>
                <c:pt idx="1">
                  <c:v>0.8508</c:v>
                </c:pt>
                <c:pt idx="2">
                  <c:v>0.88639999999999997</c:v>
                </c:pt>
                <c:pt idx="3">
                  <c:v>0.68379999999999996</c:v>
                </c:pt>
                <c:pt idx="4">
                  <c:v>0.68379999999999996</c:v>
                </c:pt>
                <c:pt idx="5">
                  <c:v>0.68379999999999996</c:v>
                </c:pt>
                <c:pt idx="6">
                  <c:v>0.68379999999999996</c:v>
                </c:pt>
                <c:pt idx="7">
                  <c:v>0.68379999999999996</c:v>
                </c:pt>
                <c:pt idx="8">
                  <c:v>0.68379999999999996</c:v>
                </c:pt>
                <c:pt idx="9">
                  <c:v>0.68379999999999996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36F-4DCA-817F-B972D7F5659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0.00%</c:formatCode>
                <c:ptCount val="10"/>
                <c:pt idx="0">
                  <c:v>0.86280000000000001</c:v>
                </c:pt>
                <c:pt idx="1">
                  <c:v>0.88</c:v>
                </c:pt>
                <c:pt idx="2">
                  <c:v>0.92779999999999996</c:v>
                </c:pt>
                <c:pt idx="3">
                  <c:v>0.93069999999999997</c:v>
                </c:pt>
                <c:pt idx="4">
                  <c:v>0.92759999999999998</c:v>
                </c:pt>
                <c:pt idx="5">
                  <c:v>0.92469999999999997</c:v>
                </c:pt>
                <c:pt idx="6">
                  <c:v>0.88690000000000002</c:v>
                </c:pt>
                <c:pt idx="7">
                  <c:v>0.93579999999999997</c:v>
                </c:pt>
                <c:pt idx="8">
                  <c:v>0.93410000000000004</c:v>
                </c:pt>
                <c:pt idx="9">
                  <c:v>0.92600000000000005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36F-4DCA-817F-B972D7F565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"/>
          <c:min val="0.65000000000000013"/>
        </c:scaling>
        <c:delete val="0"/>
        <c:axPos val="l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0%" sourceLinked="0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Train Loss (</a:t>
            </a:r>
            <a:r>
              <a:rPr lang="en-US" altLang="ko-KR" dirty="0" err="1"/>
              <a:t>Batchsize</a:t>
            </a:r>
            <a:r>
              <a:rPr lang="en-US" altLang="ko-KR" dirty="0"/>
              <a:t>=64)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072329279952066"/>
          <c:y val="0.11261951507006671"/>
          <c:w val="0.85512109751552379"/>
          <c:h val="0.7052487152247277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4.4000000000000003E-3</c:v>
                </c:pt>
                <c:pt idx="1">
                  <c:v>2.7000000000000001E-3</c:v>
                </c:pt>
                <c:pt idx="2">
                  <c:v>1.6999999999999999E-3</c:v>
                </c:pt>
                <c:pt idx="3">
                  <c:v>1.2999999999999999E-3</c:v>
                </c:pt>
                <c:pt idx="4">
                  <c:v>1.1000000000000001E-3</c:v>
                </c:pt>
                <c:pt idx="5">
                  <c:v>6.9999999999999999E-4</c:v>
                </c:pt>
                <c:pt idx="6">
                  <c:v>5.9999999999999995E-4</c:v>
                </c:pt>
                <c:pt idx="7">
                  <c:v>8.9999999999999998E-4</c:v>
                </c:pt>
                <c:pt idx="8">
                  <c:v>5.0000000000000001E-4</c:v>
                </c:pt>
                <c:pt idx="9">
                  <c:v>5.9999999999999995E-4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9-4169-8F57-17A1FF6237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1E-3</c:v>
                </c:pt>
                <c:pt idx="1">
                  <c:v>1.1000000000000001E-3</c:v>
                </c:pt>
                <c:pt idx="2">
                  <c:v>5.9999999999999995E-4</c:v>
                </c:pt>
                <c:pt idx="3">
                  <c:v>5.0000000000000001E-4</c:v>
                </c:pt>
                <c:pt idx="4">
                  <c:v>4.0000000000000002E-4</c:v>
                </c:pt>
                <c:pt idx="5">
                  <c:v>4.0000000000000002E-4</c:v>
                </c:pt>
                <c:pt idx="6">
                  <c:v>2.9999999999999997E-4</c:v>
                </c:pt>
                <c:pt idx="7">
                  <c:v>2.9999999999999997E-4</c:v>
                </c:pt>
                <c:pt idx="8">
                  <c:v>2.9999999999999997E-4</c:v>
                </c:pt>
                <c:pt idx="9">
                  <c:v>2.0000000000000001E-4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89-4169-8F57-17A1FF6237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4.3E-3</c:v>
                </c:pt>
                <c:pt idx="1">
                  <c:v>6.4999999999999997E-3</c:v>
                </c:pt>
                <c:pt idx="2">
                  <c:v>3.8E-3</c:v>
                </c:pt>
                <c:pt idx="3">
                  <c:v>2.8999999999999998E-3</c:v>
                </c:pt>
                <c:pt idx="4">
                  <c:v>2.3E-3</c:v>
                </c:pt>
                <c:pt idx="5">
                  <c:v>1.8E-3</c:v>
                </c:pt>
                <c:pt idx="6">
                  <c:v>1.6000000000000001E-3</c:v>
                </c:pt>
                <c:pt idx="7">
                  <c:v>1.1000000000000001E-3</c:v>
                </c:pt>
                <c:pt idx="8">
                  <c:v>1.1000000000000001E-3</c:v>
                </c:pt>
                <c:pt idx="9">
                  <c:v>8.0000000000000004E-4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789-4169-8F57-17A1FF6237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5.3E-3</c:v>
                </c:pt>
                <c:pt idx="1">
                  <c:v>7.0000000000000001E-3</c:v>
                </c:pt>
                <c:pt idx="2">
                  <c:v>4.1999999999999997E-3</c:v>
                </c:pt>
                <c:pt idx="3">
                  <c:v>3.3E-3</c:v>
                </c:pt>
                <c:pt idx="4">
                  <c:v>2.5999999999999999E-3</c:v>
                </c:pt>
                <c:pt idx="5">
                  <c:v>2.3E-3</c:v>
                </c:pt>
                <c:pt idx="6">
                  <c:v>1.9E-3</c:v>
                </c:pt>
                <c:pt idx="7">
                  <c:v>1.6999999999999999E-3</c:v>
                </c:pt>
                <c:pt idx="8">
                  <c:v>1.4E-3</c:v>
                </c:pt>
                <c:pt idx="9">
                  <c:v>1.1000000000000001E-3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789-4169-8F57-17A1FF62371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5.3E-3</c:v>
                </c:pt>
                <c:pt idx="1">
                  <c:v>5.0000000000000001E-3</c:v>
                </c:pt>
                <c:pt idx="2">
                  <c:v>2.8E-3</c:v>
                </c:pt>
                <c:pt idx="3">
                  <c:v>2.0999999999999999E-3</c:v>
                </c:pt>
                <c:pt idx="4">
                  <c:v>1.5E-3</c:v>
                </c:pt>
                <c:pt idx="5">
                  <c:v>1.1000000000000001E-3</c:v>
                </c:pt>
                <c:pt idx="6">
                  <c:v>8.0000000000000004E-4</c:v>
                </c:pt>
                <c:pt idx="7">
                  <c:v>6.9999999999999999E-4</c:v>
                </c:pt>
                <c:pt idx="8">
                  <c:v>5.9999999999999995E-4</c:v>
                </c:pt>
                <c:pt idx="9">
                  <c:v>5.0000000000000001E-4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789-4169-8F57-17A1FF62371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4.1999999999999997E-3</c:v>
                </c:pt>
                <c:pt idx="1">
                  <c:v>4.0000000000000001E-3</c:v>
                </c:pt>
                <c:pt idx="2">
                  <c:v>2.5000000000000001E-3</c:v>
                </c:pt>
                <c:pt idx="3">
                  <c:v>1.8E-3</c:v>
                </c:pt>
                <c:pt idx="4">
                  <c:v>1.2999999999999999E-3</c:v>
                </c:pt>
                <c:pt idx="5">
                  <c:v>8.9999999999999998E-4</c:v>
                </c:pt>
                <c:pt idx="6">
                  <c:v>8.0000000000000004E-4</c:v>
                </c:pt>
                <c:pt idx="7">
                  <c:v>5.9999999999999995E-4</c:v>
                </c:pt>
                <c:pt idx="8">
                  <c:v>2.9999999999999997E-4</c:v>
                </c:pt>
                <c:pt idx="9">
                  <c:v>4.0000000000000002E-4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789-4169-8F57-17A1FF62371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2.3999999999999998E-3</c:v>
                </c:pt>
                <c:pt idx="1">
                  <c:v>4.4999999999999997E-3</c:v>
                </c:pt>
                <c:pt idx="2">
                  <c:v>2.3E-3</c:v>
                </c:pt>
                <c:pt idx="3">
                  <c:v>1.5E-3</c:v>
                </c:pt>
                <c:pt idx="4">
                  <c:v>1.2999999999999999E-3</c:v>
                </c:pt>
                <c:pt idx="5">
                  <c:v>1E-3</c:v>
                </c:pt>
                <c:pt idx="6">
                  <c:v>8.9999999999999998E-4</c:v>
                </c:pt>
                <c:pt idx="7">
                  <c:v>8.0000000000000004E-4</c:v>
                </c:pt>
                <c:pt idx="8">
                  <c:v>6.9999999999999999E-4</c:v>
                </c:pt>
                <c:pt idx="9">
                  <c:v>5.0000000000000001E-4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789-4169-8F57-17A1FF6237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1.0000000000000002E-2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Train Loss</a:t>
            </a:r>
            <a:r>
              <a:rPr lang="en-US" altLang="ko-KR" baseline="0" dirty="0"/>
              <a:t> (</a:t>
            </a:r>
            <a:r>
              <a:rPr lang="en-US" altLang="ko-KR" baseline="0" dirty="0" err="1"/>
              <a:t>Batchsize</a:t>
            </a:r>
            <a:r>
              <a:rPr lang="en-US" altLang="ko-KR" baseline="0" dirty="0"/>
              <a:t>=5)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7.8399999999999997E-2</c:v>
                </c:pt>
                <c:pt idx="1">
                  <c:v>5.33E-2</c:v>
                </c:pt>
                <c:pt idx="2">
                  <c:v>3.2899999999999999E-2</c:v>
                </c:pt>
                <c:pt idx="3">
                  <c:v>4.5594999999999999</c:v>
                </c:pt>
                <c:pt idx="4">
                  <c:v>4.7778</c:v>
                </c:pt>
                <c:pt idx="5">
                  <c:v>4.7778</c:v>
                </c:pt>
                <c:pt idx="6">
                  <c:v>4.7779999999999996</c:v>
                </c:pt>
                <c:pt idx="7">
                  <c:v>4.7786</c:v>
                </c:pt>
                <c:pt idx="8">
                  <c:v>4.7779999999999996</c:v>
                </c:pt>
                <c:pt idx="9">
                  <c:v>4.7782999999999998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1C-4A51-96FF-30B77EB1543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2.3900000000000001E-2</c:v>
                </c:pt>
                <c:pt idx="1">
                  <c:v>1.5800000000000002E-2</c:v>
                </c:pt>
                <c:pt idx="2">
                  <c:v>1.0999999999999999E-2</c:v>
                </c:pt>
                <c:pt idx="3">
                  <c:v>8.8000000000000005E-3</c:v>
                </c:pt>
                <c:pt idx="4">
                  <c:v>1.357</c:v>
                </c:pt>
                <c:pt idx="5">
                  <c:v>2.3281000000000001</c:v>
                </c:pt>
                <c:pt idx="6">
                  <c:v>2.3283999999999998</c:v>
                </c:pt>
                <c:pt idx="7">
                  <c:v>2.3283999999999998</c:v>
                </c:pt>
                <c:pt idx="8">
                  <c:v>2.3281000000000001</c:v>
                </c:pt>
                <c:pt idx="9">
                  <c:v>2.3281000000000001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1C-4A51-96FF-30B77EB1543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7.0499999999999993E-2</c:v>
                </c:pt>
                <c:pt idx="1">
                  <c:v>5.0799999999999998E-2</c:v>
                </c:pt>
                <c:pt idx="2">
                  <c:v>3.4099999999999998E-2</c:v>
                </c:pt>
                <c:pt idx="3">
                  <c:v>2.47E-2</c:v>
                </c:pt>
                <c:pt idx="4">
                  <c:v>1.9300000000000001E-2</c:v>
                </c:pt>
                <c:pt idx="5">
                  <c:v>1.49E-2</c:v>
                </c:pt>
                <c:pt idx="6">
                  <c:v>1.1900000000000001E-2</c:v>
                </c:pt>
                <c:pt idx="7">
                  <c:v>1.0699999999999999E-2</c:v>
                </c:pt>
                <c:pt idx="8">
                  <c:v>8.6E-3</c:v>
                </c:pt>
                <c:pt idx="9">
                  <c:v>7.7999999999999996E-3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1C-4A51-96FF-30B77EB15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8.4000000000000005E-2</c:v>
                </c:pt>
                <c:pt idx="1">
                  <c:v>6.0100000000000001E-2</c:v>
                </c:pt>
                <c:pt idx="2">
                  <c:v>4.24E-2</c:v>
                </c:pt>
                <c:pt idx="3">
                  <c:v>3.2199999999999999E-2</c:v>
                </c:pt>
                <c:pt idx="4">
                  <c:v>2.4400000000000002E-2</c:v>
                </c:pt>
                <c:pt idx="5">
                  <c:v>1.9599999999999999E-2</c:v>
                </c:pt>
                <c:pt idx="6">
                  <c:v>1.5900000000000001E-2</c:v>
                </c:pt>
                <c:pt idx="7">
                  <c:v>1.29E-2</c:v>
                </c:pt>
                <c:pt idx="8">
                  <c:v>1.26E-2</c:v>
                </c:pt>
                <c:pt idx="9">
                  <c:v>1.01E-2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81C-4A51-96FF-30B77EB1543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8.4099999999999994E-2</c:v>
                </c:pt>
                <c:pt idx="1">
                  <c:v>5.5399999999999998E-2</c:v>
                </c:pt>
                <c:pt idx="2">
                  <c:v>3.5200000000000002E-2</c:v>
                </c:pt>
                <c:pt idx="3">
                  <c:v>2.5499999999999998E-2</c:v>
                </c:pt>
                <c:pt idx="4">
                  <c:v>1.9199999999999998E-2</c:v>
                </c:pt>
                <c:pt idx="5">
                  <c:v>1.5299999999999999E-2</c:v>
                </c:pt>
                <c:pt idx="6">
                  <c:v>1.3100000000000001E-2</c:v>
                </c:pt>
                <c:pt idx="7">
                  <c:v>1.01E-2</c:v>
                </c:pt>
                <c:pt idx="8">
                  <c:v>1.06E-2</c:v>
                </c:pt>
                <c:pt idx="9">
                  <c:v>8.0000000000000002E-3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81C-4A51-96FF-30B77EB1543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7.2499999999999995E-2</c:v>
                </c:pt>
                <c:pt idx="1">
                  <c:v>5.2400000000000002E-2</c:v>
                </c:pt>
                <c:pt idx="2">
                  <c:v>3.2300000000000002E-2</c:v>
                </c:pt>
                <c:pt idx="3">
                  <c:v>1.8532</c:v>
                </c:pt>
                <c:pt idx="4">
                  <c:v>5.3635000000000002</c:v>
                </c:pt>
                <c:pt idx="5">
                  <c:v>5.3635000000000002</c:v>
                </c:pt>
                <c:pt idx="6">
                  <c:v>5.3635000000000002</c:v>
                </c:pt>
                <c:pt idx="7">
                  <c:v>5.3632</c:v>
                </c:pt>
                <c:pt idx="8">
                  <c:v>5.3635000000000002</c:v>
                </c:pt>
                <c:pt idx="9">
                  <c:v>5.3638000000000003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81C-4A51-96FF-30B77EB1543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4.5600000000000002E-2</c:v>
                </c:pt>
                <c:pt idx="1">
                  <c:v>3.0200000000000001E-2</c:v>
                </c:pt>
                <c:pt idx="2">
                  <c:v>2.1100000000000001E-2</c:v>
                </c:pt>
                <c:pt idx="3">
                  <c:v>1.55E-2</c:v>
                </c:pt>
                <c:pt idx="4">
                  <c:v>1.2500000000000001E-2</c:v>
                </c:pt>
                <c:pt idx="5">
                  <c:v>1.03E-2</c:v>
                </c:pt>
                <c:pt idx="6">
                  <c:v>8.3999999999999995E-3</c:v>
                </c:pt>
                <c:pt idx="7">
                  <c:v>7.6E-3</c:v>
                </c:pt>
                <c:pt idx="8">
                  <c:v>6.6E-3</c:v>
                </c:pt>
                <c:pt idx="9">
                  <c:v>5.8999999999999999E-3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81C-4A51-96FF-30B77EB15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1.0000000000000002E-3"/>
        <c:auto val="1"/>
        <c:lblAlgn val="ctr"/>
        <c:lblOffset val="100"/>
        <c:noMultiLvlLbl val="0"/>
      </c:catAx>
      <c:valAx>
        <c:axId val="1117481664"/>
        <c:scaling>
          <c:orientation val="minMax"/>
          <c:max val="0.1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r>
              <a:rPr lang="en-US" altLang="ko-KR" dirty="0"/>
              <a:t>Validation Loss (</a:t>
            </a:r>
            <a:r>
              <a:rPr lang="en-US" altLang="ko-KR" dirty="0" err="1"/>
              <a:t>Batchsize</a:t>
            </a:r>
            <a:r>
              <a:rPr lang="en-US" altLang="ko-KR" dirty="0"/>
              <a:t>=64)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Flute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1.2999999999999999E-2</c:v>
                </c:pt>
                <c:pt idx="1">
                  <c:v>7.0000000000000001E-3</c:v>
                </c:pt>
                <c:pt idx="2">
                  <c:v>8.8000000000000005E-3</c:v>
                </c:pt>
                <c:pt idx="3">
                  <c:v>9.4000000000000004E-3</c:v>
                </c:pt>
                <c:pt idx="4">
                  <c:v>8.0999999999999996E-3</c:v>
                </c:pt>
                <c:pt idx="5">
                  <c:v>8.3999999999999995E-3</c:v>
                </c:pt>
                <c:pt idx="6">
                  <c:v>8.3999999999999995E-3</c:v>
                </c:pt>
                <c:pt idx="7">
                  <c:v>1.04E-2</c:v>
                </c:pt>
                <c:pt idx="8">
                  <c:v>1.17E-2</c:v>
                </c:pt>
                <c:pt idx="9">
                  <c:v>1.0500000000000001E-2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9F0-4767-AF9F-71455AE91C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Drum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1.2999999999999999E-3</c:v>
                </c:pt>
                <c:pt idx="1">
                  <c:v>1.2999999999999999E-3</c:v>
                </c:pt>
                <c:pt idx="2">
                  <c:v>1.2999999999999999E-3</c:v>
                </c:pt>
                <c:pt idx="3">
                  <c:v>1E-3</c:v>
                </c:pt>
                <c:pt idx="4">
                  <c:v>1.1999999999999999E-3</c:v>
                </c:pt>
                <c:pt idx="5">
                  <c:v>1.4E-3</c:v>
                </c:pt>
                <c:pt idx="6">
                  <c:v>1.5E-3</c:v>
                </c:pt>
                <c:pt idx="7">
                  <c:v>3.0999999999999999E-3</c:v>
                </c:pt>
                <c:pt idx="8">
                  <c:v>1.2999999999999999E-3</c:v>
                </c:pt>
                <c:pt idx="9">
                  <c:v>1.4E-3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9F0-4767-AF9F-71455AE91C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Clarinet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1.4200000000000001E-2</c:v>
                </c:pt>
                <c:pt idx="1">
                  <c:v>8.6E-3</c:v>
                </c:pt>
                <c:pt idx="2">
                  <c:v>1.15E-2</c:v>
                </c:pt>
                <c:pt idx="3">
                  <c:v>1.06E-2</c:v>
                </c:pt>
                <c:pt idx="4">
                  <c:v>0.01</c:v>
                </c:pt>
                <c:pt idx="5">
                  <c:v>1.2699999999999999E-2</c:v>
                </c:pt>
                <c:pt idx="6">
                  <c:v>1.0500000000000001E-2</c:v>
                </c:pt>
                <c:pt idx="7">
                  <c:v>1.66E-2</c:v>
                </c:pt>
                <c:pt idx="8">
                  <c:v>1.4500000000000001E-2</c:v>
                </c:pt>
                <c:pt idx="9">
                  <c:v>1.7600000000000001E-2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9F0-4767-AF9F-71455AE91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7481248"/>
        <c:axId val="1117481664"/>
      </c:lineChart>
      <c:lineChart>
        <c:grouping val="standard"/>
        <c:varyColors val="0"/>
        <c:ser>
          <c:idx val="3"/>
          <c:order val="3"/>
          <c:tx>
            <c:strRef>
              <c:f>Sheet1!$E$1</c:f>
              <c:strCache>
                <c:ptCount val="1"/>
                <c:pt idx="0">
                  <c:v>Violin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1.38E-2</c:v>
                </c:pt>
                <c:pt idx="1">
                  <c:v>9.7000000000000003E-3</c:v>
                </c:pt>
                <c:pt idx="2">
                  <c:v>8.5000000000000006E-3</c:v>
                </c:pt>
                <c:pt idx="3">
                  <c:v>8.9999999999999993E-3</c:v>
                </c:pt>
                <c:pt idx="4">
                  <c:v>1.2500000000000001E-2</c:v>
                </c:pt>
                <c:pt idx="5">
                  <c:v>1.0999999999999999E-2</c:v>
                </c:pt>
                <c:pt idx="6">
                  <c:v>1.2699999999999999E-2</c:v>
                </c:pt>
                <c:pt idx="7">
                  <c:v>1.2699999999999999E-2</c:v>
                </c:pt>
                <c:pt idx="8">
                  <c:v>1.12E-2</c:v>
                </c:pt>
                <c:pt idx="9">
                  <c:v>1.6500000000000001E-2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9F0-4767-AF9F-71455AE91CB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Viola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7.6E-3</c:v>
                </c:pt>
                <c:pt idx="1">
                  <c:v>8.6E-3</c:v>
                </c:pt>
                <c:pt idx="2">
                  <c:v>1.01E-2</c:v>
                </c:pt>
                <c:pt idx="3">
                  <c:v>8.6E-3</c:v>
                </c:pt>
                <c:pt idx="4">
                  <c:v>1.0500000000000001E-2</c:v>
                </c:pt>
                <c:pt idx="5">
                  <c:v>1.01E-2</c:v>
                </c:pt>
                <c:pt idx="6">
                  <c:v>1.34E-2</c:v>
                </c:pt>
                <c:pt idx="7">
                  <c:v>1.4500000000000001E-2</c:v>
                </c:pt>
                <c:pt idx="8">
                  <c:v>2.2200000000000001E-2</c:v>
                </c:pt>
                <c:pt idx="9">
                  <c:v>1.41E-2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9F0-4767-AF9F-71455AE91CB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Cello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1.32E-2</c:v>
                </c:pt>
                <c:pt idx="1">
                  <c:v>6.6E-3</c:v>
                </c:pt>
                <c:pt idx="2">
                  <c:v>5.7000000000000002E-3</c:v>
                </c:pt>
                <c:pt idx="3">
                  <c:v>5.7000000000000002E-3</c:v>
                </c:pt>
                <c:pt idx="4">
                  <c:v>6.6E-3</c:v>
                </c:pt>
                <c:pt idx="5">
                  <c:v>1.1299999999999999E-2</c:v>
                </c:pt>
                <c:pt idx="6">
                  <c:v>1.24E-2</c:v>
                </c:pt>
                <c:pt idx="7">
                  <c:v>1.15E-2</c:v>
                </c:pt>
                <c:pt idx="8">
                  <c:v>1.5900000000000001E-2</c:v>
                </c:pt>
                <c:pt idx="9">
                  <c:v>7.4999999999999997E-3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9F0-4767-AF9F-71455AE91CB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Piano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9.9000000000000008E-3</c:v>
                </c:pt>
                <c:pt idx="1">
                  <c:v>4.5999999999999999E-3</c:v>
                </c:pt>
                <c:pt idx="2">
                  <c:v>4.4999999999999997E-3</c:v>
                </c:pt>
                <c:pt idx="3">
                  <c:v>3.2000000000000002E-3</c:v>
                </c:pt>
                <c:pt idx="4">
                  <c:v>3.5999999999999999E-3</c:v>
                </c:pt>
                <c:pt idx="5">
                  <c:v>4.4000000000000003E-3</c:v>
                </c:pt>
                <c:pt idx="6">
                  <c:v>3.8E-3</c:v>
                </c:pt>
                <c:pt idx="7">
                  <c:v>4.8999999999999998E-3</c:v>
                </c:pt>
                <c:pt idx="8">
                  <c:v>5.3E-3</c:v>
                </c:pt>
                <c:pt idx="9">
                  <c:v>5.4999999999999997E-3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9F0-4767-AF9F-71455AE91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0382800"/>
        <c:axId val="1110388624"/>
      </c:lineChart>
      <c:catAx>
        <c:axId val="1117481248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664"/>
        <c:crossesAt val="0"/>
        <c:auto val="1"/>
        <c:lblAlgn val="ctr"/>
        <c:lblOffset val="100"/>
        <c:noMultiLvlLbl val="0"/>
      </c:catAx>
      <c:valAx>
        <c:axId val="1117481664"/>
        <c:scaling>
          <c:orientation val="minMax"/>
          <c:max val="2.5000000000000005E-2"/>
          <c:min val="0"/>
        </c:scaling>
        <c:delete val="0"/>
        <c:axPos val="l"/>
        <c:numFmt formatCode="General" sourceLinked="1"/>
        <c:majorTickMark val="cross"/>
        <c:minorTickMark val="in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defRPr>
            </a:pPr>
            <a:endParaRPr lang="ko-KR"/>
          </a:p>
        </c:txPr>
        <c:crossAx val="1117481248"/>
        <c:crosses val="autoZero"/>
        <c:crossBetween val="between"/>
      </c:valAx>
      <c:valAx>
        <c:axId val="1110388624"/>
        <c:scaling>
          <c:orientation val="minMax"/>
        </c:scaling>
        <c:delete val="1"/>
        <c:axPos val="r"/>
        <c:numFmt formatCode="General" sourceLinked="0"/>
        <c:majorTickMark val="out"/>
        <c:minorTickMark val="none"/>
        <c:tickLblPos val="nextTo"/>
        <c:crossAx val="1110382800"/>
        <c:crosses val="max"/>
        <c:crossBetween val="between"/>
      </c:valAx>
      <c:catAx>
        <c:axId val="1110382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103886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E외계인설명서" panose="02020503020101020101" pitchFamily="18" charset="-127"/>
          <a:ea typeface="THE외계인설명서" panose="02020503020101020101" pitchFamily="18" charset="-127"/>
          <a:cs typeface="THE외계인설명서" panose="020205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9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42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36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81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58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91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00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9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790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176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8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i="0" kern="1200" spc="4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2400" b="0" i="0" kern="1200" spc="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2000" b="0" i="0" kern="1200" spc="2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800" b="0" i="0" kern="1200" spc="2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600" b="0" i="0" kern="1200" spc="2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900"/>
        </a:spcBef>
        <a:buFont typeface="Arial" panose="020B0604020202020204" pitchFamily="34" charset="0"/>
        <a:buChar char="•"/>
        <a:defRPr sz="1400" b="0" i="0" kern="1200" spc="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kcsODRDlz4?feature=oembed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34" Type="http://schemas.openxmlformats.org/officeDocument/2006/relationships/image" Target="../media/image35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33" Type="http://schemas.openxmlformats.org/officeDocument/2006/relationships/image" Target="../media/image34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31" Type="http://schemas.openxmlformats.org/officeDocument/2006/relationships/image" Target="../media/image32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8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918QnUiyXM?feature=oembed" TargetMode="Externa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NCLuyBhVHU?feature=oembed" TargetMode="Externa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GeB3vCON2g?feature=oembed" TargetMode="Externa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ckAL_KCBBQ?feature=oembed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pjVRvgbo-g?feature=oembed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LJH1V_mt60?feature=oembed" TargetMode="Externa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UyurPDm8HE?feature=oembed" TargetMode="Externa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s68rlOzEio?feature=oembed" TargetMode="Externa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ZchdMdTDkQ?feature=oembed" TargetMode="External"/><Relationship Id="rId4" Type="http://schemas.openxmlformats.org/officeDocument/2006/relationships/image" Target="../media/image9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9K-ao4_q5E?feature=oembed" TargetMode="Externa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0XGL0ceszg?feature=oembed" TargetMode="External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Nm3q0gNBP4?feature=oembed" TargetMode="External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하얀 표면에 반짝이는 색깔들">
            <a:extLst>
              <a:ext uri="{FF2B5EF4-FFF2-40B4-BE49-F238E27FC236}">
                <a16:creationId xmlns:a16="http://schemas.microsoft.com/office/drawing/2014/main" id="{24687B7D-F325-AB21-76A3-20EA45BB4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7" b="2260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5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F82E7D-ED72-C28B-D576-596CCFD51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전자공학</a:t>
            </a:r>
            <a:br>
              <a:rPr lang="en-US" altLang="ko-KR" sz="5400" dirty="0"/>
            </a:br>
            <a:r>
              <a:rPr lang="ko-KR" altLang="en-US" sz="5400" dirty="0"/>
              <a:t>종합설계</a:t>
            </a:r>
            <a:r>
              <a:rPr lang="en-US" altLang="ko-KR" sz="5400" dirty="0"/>
              <a:t>2</a:t>
            </a:r>
            <a:br>
              <a:rPr lang="en-US" altLang="ko-KR" sz="5400" dirty="0"/>
            </a:br>
            <a:r>
              <a:rPr lang="ko-KR" altLang="en-US" sz="5400" dirty="0"/>
              <a:t>최종발표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832359-0969-1A74-B264-F055F4215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r>
              <a:rPr lang="en-US" altLang="ko-KR" dirty="0"/>
              <a:t>Team PNP</a:t>
            </a:r>
          </a:p>
          <a:p>
            <a:r>
              <a:rPr lang="en-US" altLang="ko-KR" dirty="0"/>
              <a:t>2017110851 </a:t>
            </a:r>
            <a:r>
              <a:rPr lang="ko-KR" altLang="en-US" dirty="0"/>
              <a:t>박병준</a:t>
            </a:r>
            <a:endParaRPr lang="en-US" altLang="ko-KR" dirty="0"/>
          </a:p>
          <a:p>
            <a:r>
              <a:rPr lang="en-US" altLang="ko-KR"/>
              <a:t>2017114559 </a:t>
            </a:r>
            <a:r>
              <a:rPr lang="ko-KR" altLang="en-US" dirty="0"/>
              <a:t>박선우</a:t>
            </a:r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8367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BFE407C-85B3-635A-BAD6-1959EBD4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53" y="2671323"/>
            <a:ext cx="4268107" cy="126898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ko-KR" altLang="en-US" sz="72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실험 및 분석</a:t>
            </a:r>
            <a:endParaRPr lang="en-US" altLang="ko-KR" sz="7200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C0B6B-E733-F0DF-323E-BDEF65995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2" r="19147" b="-1"/>
          <a:stretch/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344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3B03A63-0F4C-ED13-AC22-5628F892D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751433"/>
              </p:ext>
            </p:extLst>
          </p:nvPr>
        </p:nvGraphicFramePr>
        <p:xfrm>
          <a:off x="729817" y="1455574"/>
          <a:ext cx="3432576" cy="2038744"/>
        </p:xfrm>
        <a:graphic>
          <a:graphicData uri="http://schemas.openxmlformats.org/drawingml/2006/table">
            <a:tbl>
              <a:tblPr/>
              <a:tblGrid>
                <a:gridCol w="449785">
                  <a:extLst>
                    <a:ext uri="{9D8B030D-6E8A-4147-A177-3AD203B41FA5}">
                      <a16:colId xmlns:a16="http://schemas.microsoft.com/office/drawing/2014/main" val="3978716087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3751595680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3260318389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3715651104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728448878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2117532111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63152164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590291952"/>
                    </a:ext>
                  </a:extLst>
                </a:gridCol>
              </a:tblGrid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train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812609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70.25%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67.08%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41.40%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85.91%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15.67%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89.24%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75.73%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566973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67.08%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59.09%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73.62%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64.42%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52.35%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56.56%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52.16%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695860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41.40%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73.62%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61.72%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81.04%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83.52%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67.74%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48.79%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941879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85.91%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64.42%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81.04%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51.85%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28.84%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78.28%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67.61%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450262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15.67%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52.35%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83.52%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28.84%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47.29%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44.73%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56.60%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066659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89.24%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56.56%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67.74%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78.28%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44.73%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71.13%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90.42%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536890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75.73%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52.16%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48.79%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67.61%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56.60%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90.42%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72.13%</a:t>
                      </a:r>
                    </a:p>
                  </a:txBody>
                  <a:tcPr marL="15901" marR="15901" marT="10601" marB="1060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08903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2C091B-8CB0-A6B9-81C4-AB2FE0EB3C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264348"/>
              </p:ext>
            </p:extLst>
          </p:nvPr>
        </p:nvGraphicFramePr>
        <p:xfrm>
          <a:off x="4358486" y="1455574"/>
          <a:ext cx="3432577" cy="2038739"/>
        </p:xfrm>
        <a:graphic>
          <a:graphicData uri="http://schemas.openxmlformats.org/drawingml/2006/table">
            <a:tbl>
              <a:tblPr/>
              <a:tblGrid>
                <a:gridCol w="449786">
                  <a:extLst>
                    <a:ext uri="{9D8B030D-6E8A-4147-A177-3AD203B41FA5}">
                      <a16:colId xmlns:a16="http://schemas.microsoft.com/office/drawing/2014/main" val="973054385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3584007317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385776658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4256238927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928280069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3391063999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2498651071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629567371"/>
                    </a:ext>
                  </a:extLst>
                </a:gridCol>
              </a:tblGrid>
              <a:tr h="30436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validation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443981"/>
                  </a:ext>
                </a:extLst>
              </a:tr>
              <a:tr h="2477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15.39%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20.82%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49.40%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7.29%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37.85%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3.92%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10.89%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120154"/>
                  </a:ext>
                </a:extLst>
              </a:tr>
              <a:tr h="2477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20.82%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21.25%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16.70%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16.26%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20.44%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26.90%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29.74%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59147"/>
                  </a:ext>
                </a:extLst>
              </a:tr>
              <a:tr h="2477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49.40%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16.70%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23.88%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13.38%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9.69%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0.00%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36.47%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477648"/>
                  </a:ext>
                </a:extLst>
              </a:tr>
              <a:tr h="2477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7.29%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16.26%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13.38%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23.79%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37.17%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12.08%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15.23%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405998"/>
                  </a:ext>
                </a:extLst>
              </a:tr>
              <a:tr h="2477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37.85%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20.44%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9.69%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37.17%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26.69%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40.79%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15.73%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06506"/>
                  </a:ext>
                </a:extLst>
              </a:tr>
              <a:tr h="2477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3.92%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26.90%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0.00%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12.08%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40.79%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13.79%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2.41%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407879"/>
                  </a:ext>
                </a:extLst>
              </a:tr>
              <a:tr h="2477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10.89%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29.74%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36.47%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15.23%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15.73%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2.41%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13.20%</a:t>
                      </a:r>
                    </a:p>
                  </a:txBody>
                  <a:tcPr marL="15025" marR="15025" marT="10016" marB="100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16702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6D83282-7862-777A-D059-50C0A3C4F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10189"/>
              </p:ext>
            </p:extLst>
          </p:nvPr>
        </p:nvGraphicFramePr>
        <p:xfrm>
          <a:off x="7987160" y="1455566"/>
          <a:ext cx="3432577" cy="2049288"/>
        </p:xfrm>
        <a:graphic>
          <a:graphicData uri="http://schemas.openxmlformats.org/drawingml/2006/table">
            <a:tbl>
              <a:tblPr/>
              <a:tblGrid>
                <a:gridCol w="449786">
                  <a:extLst>
                    <a:ext uri="{9D8B030D-6E8A-4147-A177-3AD203B41FA5}">
                      <a16:colId xmlns:a16="http://schemas.microsoft.com/office/drawing/2014/main" val="3072112597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189320624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415325498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186441791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226068323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523284714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522858979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3201224634"/>
                    </a:ext>
                  </a:extLst>
                </a:gridCol>
              </a:tblGrid>
              <a:tr h="2561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test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353380"/>
                  </a:ext>
                </a:extLst>
              </a:tr>
              <a:tr h="2561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14.36%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12.09%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9.20%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6.80%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46.48%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6.85%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13.38%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237730"/>
                  </a:ext>
                </a:extLst>
              </a:tr>
              <a:tr h="2561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12.09%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19.66%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9.68%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19.33%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27.21%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16.53%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18.10%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29441"/>
                  </a:ext>
                </a:extLst>
              </a:tr>
              <a:tr h="2561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9.20%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9.68%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14.39%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5.58%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6.79%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32.26%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14.73%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488760"/>
                  </a:ext>
                </a:extLst>
              </a:tr>
              <a:tr h="2561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6.80%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19.33%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5.58%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24.36%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33.99%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9.64%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17.16%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756077"/>
                  </a:ext>
                </a:extLst>
              </a:tr>
              <a:tr h="2561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46.48%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27.21%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6.79%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33.99%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26.02%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14.49%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27.67%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857122"/>
                  </a:ext>
                </a:extLst>
              </a:tr>
              <a:tr h="2561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6.85%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16.53%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32.26%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9.64%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14.49%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15.08%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7.17%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05422"/>
                  </a:ext>
                </a:extLst>
              </a:tr>
              <a:tr h="2561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13.38%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18.10%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14.73%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17.16%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27.67%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7.17%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14.68%</a:t>
                      </a:r>
                    </a:p>
                  </a:txBody>
                  <a:tcPr marL="20380" marR="20380" marT="13587" marB="1358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39163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FBCAAED-237D-911A-0BFA-E0B3F4684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07496"/>
              </p:ext>
            </p:extLst>
          </p:nvPr>
        </p:nvGraphicFramePr>
        <p:xfrm>
          <a:off x="7987159" y="568107"/>
          <a:ext cx="3629025" cy="617220"/>
        </p:xfrm>
        <a:graphic>
          <a:graphicData uri="http://schemas.openxmlformats.org/drawingml/2006/table">
            <a:tbl>
              <a:tblPr/>
              <a:tblGrid>
                <a:gridCol w="3629025">
                  <a:extLst>
                    <a:ext uri="{9D8B030D-6E8A-4147-A177-3AD203B41FA5}">
                      <a16:colId xmlns:a16="http://schemas.microsoft.com/office/drawing/2014/main" val="2866646847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목표 비율에서 </a:t>
                      </a:r>
                      <a:r>
                        <a:rPr lang="en-US" altLang="ko-KR" sz="11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20% , 10% </a:t>
                      </a:r>
                      <a:r>
                        <a:rPr lang="ko-KR" altLang="en-US" sz="11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이상 차이남 </a:t>
                      </a:r>
                      <a:r>
                        <a:rPr lang="en-US" altLang="ko-KR" sz="11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(train , validation / test)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7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87937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목표 비율에서 </a:t>
                      </a:r>
                      <a:r>
                        <a:rPr lang="en-US" altLang="ko-KR" sz="11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10% , 5% </a:t>
                      </a:r>
                      <a:r>
                        <a:rPr lang="ko-KR" altLang="en-US" sz="11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이상 차이남 </a:t>
                      </a:r>
                      <a:r>
                        <a:rPr lang="en-US" altLang="ko-KR" sz="11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(train , validation / test)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8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01997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1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목표 비율에서 </a:t>
                      </a:r>
                      <a:r>
                        <a:rPr lang="en-US" altLang="ko-KR" sz="11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5% , 3% </a:t>
                      </a:r>
                      <a:r>
                        <a:rPr lang="ko-KR" altLang="en-US" sz="11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이상 </a:t>
                      </a:r>
                      <a:r>
                        <a:rPr lang="ko-KR" altLang="en-US" sz="1100" dirty="0" err="1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차이남</a:t>
                      </a:r>
                      <a:r>
                        <a:rPr lang="ko-KR" altLang="en-US" sz="11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 </a:t>
                      </a:r>
                      <a:r>
                        <a:rPr lang="en-US" altLang="ko-KR" sz="11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(train , validation / test)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4036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A8AC70-F183-B390-299D-E38E1F2CA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560084"/>
              </p:ext>
            </p:extLst>
          </p:nvPr>
        </p:nvGraphicFramePr>
        <p:xfrm>
          <a:off x="729817" y="4251149"/>
          <a:ext cx="3432577" cy="2038744"/>
        </p:xfrm>
        <a:graphic>
          <a:graphicData uri="http://schemas.openxmlformats.org/drawingml/2006/table">
            <a:tbl>
              <a:tblPr/>
              <a:tblGrid>
                <a:gridCol w="449786">
                  <a:extLst>
                    <a:ext uri="{9D8B030D-6E8A-4147-A177-3AD203B41FA5}">
                      <a16:colId xmlns:a16="http://schemas.microsoft.com/office/drawing/2014/main" val="1859666897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3176640382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385819904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403468877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409195635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2726072960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2788979124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4011372942"/>
                    </a:ext>
                  </a:extLst>
                </a:gridCol>
              </a:tblGrid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train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890378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56.95%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57.86%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60.14%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59.02%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56.87%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59.95%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60.62%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734674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57.86%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60.68%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56.55%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55.32%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59.45%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58.51%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62.39%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009153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60.14%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56.55%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58.85%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58.74%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60.06%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55.80%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56.73%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052534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59.02%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55.32%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58.74%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57.29%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60.34%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58.39%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61.56%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958049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56.87%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59.45%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60.06%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60.34%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59.40%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60.81%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59.53%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368630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59.95%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58.51%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55.80%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58.39%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60.81%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59.83%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61.05%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2398681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60.62%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62.39%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56.73%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61.56%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59.53%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61.05%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62.75%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7131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FAA036-00FD-87EA-D7DF-CE8A03F18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499827"/>
              </p:ext>
            </p:extLst>
          </p:nvPr>
        </p:nvGraphicFramePr>
        <p:xfrm>
          <a:off x="4358485" y="4251150"/>
          <a:ext cx="3432577" cy="2038746"/>
        </p:xfrm>
        <a:graphic>
          <a:graphicData uri="http://schemas.openxmlformats.org/drawingml/2006/table">
            <a:tbl>
              <a:tblPr/>
              <a:tblGrid>
                <a:gridCol w="449786">
                  <a:extLst>
                    <a:ext uri="{9D8B030D-6E8A-4147-A177-3AD203B41FA5}">
                      <a16:colId xmlns:a16="http://schemas.microsoft.com/office/drawing/2014/main" val="2913720236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2839573428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353379717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2405194762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607820564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500702480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535636140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338290265"/>
                    </a:ext>
                  </a:extLst>
                </a:gridCol>
              </a:tblGrid>
              <a:tr h="35334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validation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192799"/>
                  </a:ext>
                </a:extLst>
              </a:tr>
              <a:tr h="2407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21.03%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20.82%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21.47%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20.52%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22.54%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20.54%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18.12%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575679"/>
                  </a:ext>
                </a:extLst>
              </a:tr>
              <a:tr h="2407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20.82%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19.01%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20.68%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22.29%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20.44%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19.61%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19.50%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4117811"/>
                  </a:ext>
                </a:extLst>
              </a:tr>
              <a:tr h="2407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21.47%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20.68%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21.49%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17.84%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19.51%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21.01%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22.42%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76064"/>
                  </a:ext>
                </a:extLst>
              </a:tr>
              <a:tr h="2407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20.52%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22.29%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17.84%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20.64%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19.74%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21.46%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19.54%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086292"/>
                  </a:ext>
                </a:extLst>
              </a:tr>
              <a:tr h="2407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22.54%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20.44%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19.51%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19.74%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20.52%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18.68%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20.43%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239018"/>
                  </a:ext>
                </a:extLst>
              </a:tr>
              <a:tr h="2407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20.54%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19.61%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21.01%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21.46%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18.68%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20.02%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19.18%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326921"/>
                  </a:ext>
                </a:extLst>
              </a:tr>
              <a:tr h="24077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18.12%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19.50%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22.42%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19.54%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20.43%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19.18%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19.56%</a:t>
                      </a:r>
                    </a:p>
                  </a:txBody>
                  <a:tcPr marL="20708" marR="20708" marT="13805" marB="1380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44376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C0CE65B-D9C2-8BC9-C94C-AFF1A0CA0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340132"/>
              </p:ext>
            </p:extLst>
          </p:nvPr>
        </p:nvGraphicFramePr>
        <p:xfrm>
          <a:off x="7987159" y="4251149"/>
          <a:ext cx="3432577" cy="2038744"/>
        </p:xfrm>
        <a:graphic>
          <a:graphicData uri="http://schemas.openxmlformats.org/drawingml/2006/table">
            <a:tbl>
              <a:tblPr/>
              <a:tblGrid>
                <a:gridCol w="449786">
                  <a:extLst>
                    <a:ext uri="{9D8B030D-6E8A-4147-A177-3AD203B41FA5}">
                      <a16:colId xmlns:a16="http://schemas.microsoft.com/office/drawing/2014/main" val="4274627163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881450729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306960844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900789299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2873895144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375944892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2051710645"/>
                    </a:ext>
                  </a:extLst>
                </a:gridCol>
                <a:gridCol w="426113">
                  <a:extLst>
                    <a:ext uri="{9D8B030D-6E8A-4147-A177-3AD203B41FA5}">
                      <a16:colId xmlns:a16="http://schemas.microsoft.com/office/drawing/2014/main" val="1715774376"/>
                    </a:ext>
                  </a:extLst>
                </a:gridCol>
              </a:tblGrid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test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656881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cello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22.03%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21.32%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18.40%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20.46%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20.60%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19.51%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21.27%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169447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clarinet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21.32%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20.30%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22.77%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22.39%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20.11%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21.88%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18.10%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833724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drum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18.40%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22.77%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19.66%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23.42%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20.43%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23.19%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20.85%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095075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flute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20.46%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22.39%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23.42%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22.07%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19.91%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20.16%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18.90%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342965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piano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20.60%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20.11%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20.43%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19.91%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20.08%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20.51%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20.04%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328160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viola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19.51%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21.88%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23.19%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20.16%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20.51%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20.15%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19.77%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328245"/>
                  </a:ext>
                </a:extLst>
              </a:tr>
              <a:tr h="25484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violin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21.27%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18.10%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20.85%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18.90%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20.04%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19.77%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9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17.69%</a:t>
                      </a:r>
                    </a:p>
                  </a:txBody>
                  <a:tcPr marL="21918" marR="21918" marT="14612" marB="14612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17859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5428428-67D6-55DF-09E7-6A22844E5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081557"/>
              </p:ext>
            </p:extLst>
          </p:nvPr>
        </p:nvGraphicFramePr>
        <p:xfrm>
          <a:off x="1849491" y="6316253"/>
          <a:ext cx="1200150" cy="441960"/>
        </p:xfrm>
        <a:graphic>
          <a:graphicData uri="http://schemas.openxmlformats.org/drawingml/2006/table">
            <a:tbl>
              <a:tblPr/>
              <a:tblGrid>
                <a:gridCol w="628650">
                  <a:extLst>
                    <a:ext uri="{9D8B030D-6E8A-4147-A177-3AD203B41FA5}">
                      <a16:colId xmlns:a16="http://schemas.microsoft.com/office/drawing/2014/main" val="224977232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50422237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목표 비율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60.00%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7016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평균 비율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59.08%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35680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3F2AAE4-5DFA-0372-491C-1A2C7DAC8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447829"/>
              </p:ext>
            </p:extLst>
          </p:nvPr>
        </p:nvGraphicFramePr>
        <p:xfrm>
          <a:off x="5478159" y="6304285"/>
          <a:ext cx="1200150" cy="441960"/>
        </p:xfrm>
        <a:graphic>
          <a:graphicData uri="http://schemas.openxmlformats.org/drawingml/2006/table">
            <a:tbl>
              <a:tblPr/>
              <a:tblGrid>
                <a:gridCol w="628650">
                  <a:extLst>
                    <a:ext uri="{9D8B030D-6E8A-4147-A177-3AD203B41FA5}">
                      <a16:colId xmlns:a16="http://schemas.microsoft.com/office/drawing/2014/main" val="61284590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96861639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목표 비율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20.00%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8029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평균 비율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20.31%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561034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96D0CD4-9979-5BF1-535B-17874743B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927569"/>
              </p:ext>
            </p:extLst>
          </p:nvPr>
        </p:nvGraphicFramePr>
        <p:xfrm>
          <a:off x="9106833" y="6306286"/>
          <a:ext cx="1200150" cy="441960"/>
        </p:xfrm>
        <a:graphic>
          <a:graphicData uri="http://schemas.openxmlformats.org/drawingml/2006/table">
            <a:tbl>
              <a:tblPr/>
              <a:tblGrid>
                <a:gridCol w="628650">
                  <a:extLst>
                    <a:ext uri="{9D8B030D-6E8A-4147-A177-3AD203B41FA5}">
                      <a16:colId xmlns:a16="http://schemas.microsoft.com/office/drawing/2014/main" val="2092261433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35876980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목표 비율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20.00%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85366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평균 비율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200" dirty="0">
                          <a:effectLst/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20.61%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114289"/>
                  </a:ext>
                </a:extLst>
              </a:tr>
            </a:tbl>
          </a:graphicData>
        </a:graphic>
      </p:graphicFrame>
      <p:sp>
        <p:nvSpPr>
          <p:cNvPr id="14" name="화살표: 줄무늬가 있는 오른쪽 13">
            <a:extLst>
              <a:ext uri="{FF2B5EF4-FFF2-40B4-BE49-F238E27FC236}">
                <a16:creationId xmlns:a16="http://schemas.microsoft.com/office/drawing/2014/main" id="{8262FEE2-2831-A577-048E-8D6F68119FC4}"/>
              </a:ext>
            </a:extLst>
          </p:cNvPr>
          <p:cNvSpPr/>
          <p:nvPr/>
        </p:nvSpPr>
        <p:spPr>
          <a:xfrm rot="5400000">
            <a:off x="5682342" y="3272658"/>
            <a:ext cx="827314" cy="1200149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D19D7-77B1-3127-00C2-AED3356A1D56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Task 1 :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데이터셋 비율 변경</a:t>
            </a:r>
          </a:p>
        </p:txBody>
      </p:sp>
    </p:spTree>
    <p:extLst>
      <p:ext uri="{BB962C8B-B14F-4D97-AF65-F5344CB8AC3E}">
        <p14:creationId xmlns:p14="http://schemas.microsoft.com/office/powerpoint/2010/main" val="120393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24892E-09BA-380F-0512-D35EBF4AA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23" y="1459665"/>
            <a:ext cx="7952014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45C50FB-36C7-16AE-1DF2-D59FB8AB8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617705"/>
              </p:ext>
            </p:extLst>
          </p:nvPr>
        </p:nvGraphicFramePr>
        <p:xfrm>
          <a:off x="7361448" y="2423160"/>
          <a:ext cx="3298778" cy="1005840"/>
        </p:xfrm>
        <a:graphic>
          <a:graphicData uri="http://schemas.openxmlformats.org/drawingml/2006/table">
            <a:tbl>
              <a:tblPr/>
              <a:tblGrid>
                <a:gridCol w="1600606">
                  <a:extLst>
                    <a:ext uri="{9D8B030D-6E8A-4147-A177-3AD203B41FA5}">
                      <a16:colId xmlns:a16="http://schemas.microsoft.com/office/drawing/2014/main" val="2249053112"/>
                    </a:ext>
                  </a:extLst>
                </a:gridCol>
                <a:gridCol w="774441">
                  <a:extLst>
                    <a:ext uri="{9D8B030D-6E8A-4147-A177-3AD203B41FA5}">
                      <a16:colId xmlns:a16="http://schemas.microsoft.com/office/drawing/2014/main" val="2056479312"/>
                    </a:ext>
                  </a:extLst>
                </a:gridCol>
                <a:gridCol w="923731">
                  <a:extLst>
                    <a:ext uri="{9D8B030D-6E8A-4147-A177-3AD203B41FA5}">
                      <a16:colId xmlns:a16="http://schemas.microsoft.com/office/drawing/2014/main" val="154816704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  <a:latin typeface="+mj-ea"/>
                          <a:ea typeface="+mj-ea"/>
                        </a:rPr>
                        <a:t>total data :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28668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ko-KR" altLang="en-US" sz="1400" b="1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14947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  <a:latin typeface="+mj-ea"/>
                          <a:ea typeface="+mj-ea"/>
                        </a:rPr>
                        <a:t>train data :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17594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61.37%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98085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  <a:latin typeface="+mj-ea"/>
                          <a:ea typeface="+mj-ea"/>
                        </a:rPr>
                        <a:t>validation data :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>
                          <a:effectLst/>
                          <a:latin typeface="+mj-ea"/>
                          <a:ea typeface="+mj-ea"/>
                        </a:rPr>
                        <a:t>5510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19.22%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31443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b="1" dirty="0">
                          <a:effectLst/>
                          <a:latin typeface="+mj-ea"/>
                          <a:ea typeface="+mj-ea"/>
                        </a:rPr>
                        <a:t>test data :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>
                          <a:effectLst/>
                          <a:latin typeface="+mj-ea"/>
                          <a:ea typeface="+mj-ea"/>
                        </a:rPr>
                        <a:t>5564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400" b="1" dirty="0">
                          <a:effectLst/>
                          <a:latin typeface="+mj-ea"/>
                          <a:ea typeface="+mj-ea"/>
                        </a:rPr>
                        <a:t>19.41%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3234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BA265A8-BFD2-5A71-379A-D99A103D2265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Task 1 :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데이터셋 비율 변경</a:t>
            </a:r>
          </a:p>
        </p:txBody>
      </p:sp>
    </p:spTree>
    <p:extLst>
      <p:ext uri="{BB962C8B-B14F-4D97-AF65-F5344CB8AC3E}">
        <p14:creationId xmlns:p14="http://schemas.microsoft.com/office/powerpoint/2010/main" val="256130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0673CE20-F492-576F-84AF-2A6E1AD202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876642"/>
              </p:ext>
            </p:extLst>
          </p:nvPr>
        </p:nvGraphicFramePr>
        <p:xfrm>
          <a:off x="1035698" y="1352938"/>
          <a:ext cx="5060302" cy="532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내용 개체 틀 5">
            <a:extLst>
              <a:ext uri="{FF2B5EF4-FFF2-40B4-BE49-F238E27FC236}">
                <a16:creationId xmlns:a16="http://schemas.microsoft.com/office/drawing/2014/main" id="{B56DF8E2-77C1-D4F8-EBDC-D0455758ED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5481917"/>
              </p:ext>
            </p:extLst>
          </p:nvPr>
        </p:nvGraphicFramePr>
        <p:xfrm>
          <a:off x="6096000" y="1352937"/>
          <a:ext cx="5060302" cy="532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64D99A6-EC1A-A84A-BD42-BE6938812F20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비율 수정 전</a:t>
            </a:r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후 학습곡선 비교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EE1D253-6D04-1B18-6EBE-9C4AF924C616}"/>
              </a:ext>
            </a:extLst>
          </p:cNvPr>
          <p:cNvSpPr/>
          <p:nvPr/>
        </p:nvSpPr>
        <p:spPr>
          <a:xfrm>
            <a:off x="8453534" y="2301364"/>
            <a:ext cx="1492898" cy="5724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Overshoot </a:t>
            </a:r>
            <a:r>
              <a:rPr lang="ko-KR" altLang="en-US" sz="14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1BD0E-F585-C887-F1AA-B402318F7983}"/>
              </a:ext>
            </a:extLst>
          </p:cNvPr>
          <p:cNvSpPr txBox="1"/>
          <p:nvPr/>
        </p:nvSpPr>
        <p:spPr>
          <a:xfrm>
            <a:off x="8892073" y="3073884"/>
            <a:ext cx="2866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3~4 epoch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에서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Overshoot -&gt; step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간격이 큼</a:t>
            </a:r>
          </a:p>
        </p:txBody>
      </p:sp>
    </p:spTree>
    <p:extLst>
      <p:ext uri="{BB962C8B-B14F-4D97-AF65-F5344CB8AC3E}">
        <p14:creationId xmlns:p14="http://schemas.microsoft.com/office/powerpoint/2010/main" val="315672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46A218B5-5D69-C1FA-4329-DF76D93CD5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7985412"/>
              </p:ext>
            </p:extLst>
          </p:nvPr>
        </p:nvGraphicFramePr>
        <p:xfrm>
          <a:off x="6059584" y="1362275"/>
          <a:ext cx="5060302" cy="532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내용 개체 틀 5">
            <a:extLst>
              <a:ext uri="{FF2B5EF4-FFF2-40B4-BE49-F238E27FC236}">
                <a16:creationId xmlns:a16="http://schemas.microsoft.com/office/drawing/2014/main" id="{2BAB57BF-044E-EBBA-A699-57B36A413E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3091383"/>
              </p:ext>
            </p:extLst>
          </p:nvPr>
        </p:nvGraphicFramePr>
        <p:xfrm>
          <a:off x="999282" y="1362275"/>
          <a:ext cx="5060302" cy="532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954D556-B9D6-718C-8C48-8EEF40C7E931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비율 수정 전</a:t>
            </a:r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후 학습곡선 비교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B834129-8D16-3170-AD9A-661C32DA8B3B}"/>
              </a:ext>
            </a:extLst>
          </p:cNvPr>
          <p:cNvSpPr/>
          <p:nvPr/>
        </p:nvSpPr>
        <p:spPr>
          <a:xfrm>
            <a:off x="8350896" y="5128539"/>
            <a:ext cx="1782149" cy="5724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매끄러운 추세선</a:t>
            </a:r>
          </a:p>
        </p:txBody>
      </p:sp>
    </p:spTree>
    <p:extLst>
      <p:ext uri="{BB962C8B-B14F-4D97-AF65-F5344CB8AC3E}">
        <p14:creationId xmlns:p14="http://schemas.microsoft.com/office/powerpoint/2010/main" val="191444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F3E43F88-B073-4D38-2A90-6536960814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1555071"/>
              </p:ext>
            </p:extLst>
          </p:nvPr>
        </p:nvGraphicFramePr>
        <p:xfrm>
          <a:off x="1035698" y="1371606"/>
          <a:ext cx="5060302" cy="532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내용 개체 틀 5">
            <a:extLst>
              <a:ext uri="{FF2B5EF4-FFF2-40B4-BE49-F238E27FC236}">
                <a16:creationId xmlns:a16="http://schemas.microsoft.com/office/drawing/2014/main" id="{33886704-70E8-B868-BF9E-8E40499217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048737"/>
              </p:ext>
            </p:extLst>
          </p:nvPr>
        </p:nvGraphicFramePr>
        <p:xfrm>
          <a:off x="6059584" y="1371604"/>
          <a:ext cx="5060302" cy="532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375051-635F-3244-9BBB-7BF27B0FC920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비율 수정 전</a:t>
            </a:r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후 학습곡선 비교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5CEBD51-A9AE-F9AD-0DB8-0896D47B3716}"/>
              </a:ext>
            </a:extLst>
          </p:cNvPr>
          <p:cNvSpPr/>
          <p:nvPr/>
        </p:nvSpPr>
        <p:spPr>
          <a:xfrm>
            <a:off x="8589735" y="1993454"/>
            <a:ext cx="1782149" cy="5724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정확도가 약간 상승함</a:t>
            </a:r>
          </a:p>
        </p:txBody>
      </p:sp>
    </p:spTree>
    <p:extLst>
      <p:ext uri="{BB962C8B-B14F-4D97-AF65-F5344CB8AC3E}">
        <p14:creationId xmlns:p14="http://schemas.microsoft.com/office/powerpoint/2010/main" val="312012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0D8A0D-5573-EBD5-8C9C-1CA801981D90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Task 2 :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배치사이즈 변경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2DD144-694F-23D8-7E19-DFD1F30FA1F3}"/>
              </a:ext>
            </a:extLst>
          </p:cNvPr>
          <p:cNvSpPr txBox="1"/>
          <p:nvPr/>
        </p:nvSpPr>
        <p:spPr>
          <a:xfrm>
            <a:off x="1455575" y="1576873"/>
            <a:ext cx="8761445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모델의 모든 레이어에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Batch normalization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적용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-&gt; But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배치사이즈가 작아서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noise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 발생하여 모델 성능에 악영향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학습 환경 변화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(Home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Computer + Google </a:t>
            </a:r>
            <a:r>
              <a:rPr lang="en-US" altLang="ko-KR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Colab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연구실 서버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-&gt; GPU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제약이 줄어들어 큰 배치사이즈 할당 가능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CBB194-0CD9-77D8-7A95-4790ADF0C255}"/>
              </a:ext>
            </a:extLst>
          </p:cNvPr>
          <p:cNvSpPr txBox="1"/>
          <p:nvPr/>
        </p:nvSpPr>
        <p:spPr>
          <a:xfrm>
            <a:off x="970383" y="4137762"/>
            <a:ext cx="6167534" cy="191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★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Batch size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증가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= noise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를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감소시켜 모델의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convergence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를 향상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적절한 배치사이즈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?  -&gt; 32~128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사이 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(from 2021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년 </a:t>
            </a: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Facebook 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논문</a:t>
            </a: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‘Rethinking ‘Batch’ in </a:t>
            </a:r>
            <a:r>
              <a:rPr lang="en-US" altLang="ko-KR" sz="14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BatchNorm</a:t>
            </a: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’)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AC7C96-3CF8-E8D3-16AD-53BF3D18051D}"/>
              </a:ext>
            </a:extLst>
          </p:cNvPr>
          <p:cNvSpPr txBox="1"/>
          <p:nvPr/>
        </p:nvSpPr>
        <p:spPr>
          <a:xfrm>
            <a:off x="6913983" y="640741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https://deep-learning-study.tistory.com/647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1A378F-6185-9390-B402-0CAEDACB2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8" r="17257" b="46631"/>
          <a:stretch/>
        </p:blipFill>
        <p:spPr bwMode="auto">
          <a:xfrm>
            <a:off x="9171993" y="1499108"/>
            <a:ext cx="2370184" cy="22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C983EE-2288-5130-0C4B-0F980CB1F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552" y="3885995"/>
            <a:ext cx="42386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4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내용 개체 틀 5">
            <a:extLst>
              <a:ext uri="{FF2B5EF4-FFF2-40B4-BE49-F238E27FC236}">
                <a16:creationId xmlns:a16="http://schemas.microsoft.com/office/drawing/2014/main" id="{54A696BD-61B1-EFB6-3BEA-09405CBEC9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1584582"/>
              </p:ext>
            </p:extLst>
          </p:nvPr>
        </p:nvGraphicFramePr>
        <p:xfrm>
          <a:off x="6059584" y="1352937"/>
          <a:ext cx="5060302" cy="532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내용 개체 틀 5">
            <a:extLst>
              <a:ext uri="{FF2B5EF4-FFF2-40B4-BE49-F238E27FC236}">
                <a16:creationId xmlns:a16="http://schemas.microsoft.com/office/drawing/2014/main" id="{D94B5A7D-2390-2E97-A5C1-D9968ED3CE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9214582"/>
              </p:ext>
            </p:extLst>
          </p:nvPr>
        </p:nvGraphicFramePr>
        <p:xfrm>
          <a:off x="1017490" y="1352937"/>
          <a:ext cx="5060302" cy="532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2D1BE4A-9036-9C16-B572-81F0B8D76481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배치사이즈 </a:t>
            </a:r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 vs. 64</a:t>
            </a:r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학습곡선 비교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219EB55-5CDE-23B0-5B0A-E560D380CEF8}"/>
              </a:ext>
            </a:extLst>
          </p:cNvPr>
          <p:cNvSpPr/>
          <p:nvPr/>
        </p:nvSpPr>
        <p:spPr>
          <a:xfrm>
            <a:off x="5355768" y="1265665"/>
            <a:ext cx="1670183" cy="5724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Loss </a:t>
            </a:r>
            <a:r>
              <a:rPr lang="ko-KR" altLang="en-US" sz="14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크기가 줄어듦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3609AC6-4E0C-F841-9547-533646DC7C64}"/>
              </a:ext>
            </a:extLst>
          </p:cNvPr>
          <p:cNvSpPr/>
          <p:nvPr/>
        </p:nvSpPr>
        <p:spPr>
          <a:xfrm>
            <a:off x="8145622" y="3444362"/>
            <a:ext cx="1670183" cy="5724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Overshoot </a:t>
            </a:r>
            <a:r>
              <a:rPr lang="ko-KR" altLang="en-US" sz="14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개선</a:t>
            </a:r>
          </a:p>
        </p:txBody>
      </p:sp>
    </p:spTree>
    <p:extLst>
      <p:ext uri="{BB962C8B-B14F-4D97-AF65-F5344CB8AC3E}">
        <p14:creationId xmlns:p14="http://schemas.microsoft.com/office/powerpoint/2010/main" val="26358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03E19F15-20E8-BB7E-47FB-253C9DDCB3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0848370"/>
              </p:ext>
            </p:extLst>
          </p:nvPr>
        </p:nvGraphicFramePr>
        <p:xfrm>
          <a:off x="6059584" y="1362275"/>
          <a:ext cx="5060302" cy="532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D6D1A899-BA6D-8C95-EA22-FB08F30C89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614518"/>
              </p:ext>
            </p:extLst>
          </p:nvPr>
        </p:nvGraphicFramePr>
        <p:xfrm>
          <a:off x="1017490" y="1362275"/>
          <a:ext cx="5060302" cy="532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DC1A8C-01DB-68D8-0DEF-C14538913AE8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배치사이즈 </a:t>
            </a:r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 vs. 64</a:t>
            </a:r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학습곡선 비교</a:t>
            </a:r>
          </a:p>
        </p:txBody>
      </p:sp>
    </p:spTree>
    <p:extLst>
      <p:ext uri="{BB962C8B-B14F-4D97-AF65-F5344CB8AC3E}">
        <p14:creationId xmlns:p14="http://schemas.microsoft.com/office/powerpoint/2010/main" val="225023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2EEC4EDE-85E0-29C3-1F51-6046967326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8069200"/>
              </p:ext>
            </p:extLst>
          </p:nvPr>
        </p:nvGraphicFramePr>
        <p:xfrm>
          <a:off x="6059584" y="1371605"/>
          <a:ext cx="5060302" cy="5327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385A25E5-732F-F7FF-3406-E5D1B0C40B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62224"/>
              </p:ext>
            </p:extLst>
          </p:nvPr>
        </p:nvGraphicFramePr>
        <p:xfrm>
          <a:off x="1035698" y="1371604"/>
          <a:ext cx="5060302" cy="5327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FCE1559-A669-8ADA-5BF2-D72AEFC5C41C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배치사이즈 </a:t>
            </a:r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 vs. 64</a:t>
            </a:r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학습곡선 비교</a:t>
            </a:r>
          </a:p>
        </p:txBody>
      </p:sp>
    </p:spTree>
    <p:extLst>
      <p:ext uri="{BB962C8B-B14F-4D97-AF65-F5344CB8AC3E}">
        <p14:creationId xmlns:p14="http://schemas.microsoft.com/office/powerpoint/2010/main" val="2100477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D5A44B9-36BC-D379-90E4-1C1448D25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5066001" cy="1268984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목차</a:t>
            </a:r>
          </a:p>
        </p:txBody>
      </p:sp>
      <p:sp>
        <p:nvSpPr>
          <p:cNvPr id="69" name="내용 개체 틀 5">
            <a:extLst>
              <a:ext uri="{FF2B5EF4-FFF2-40B4-BE49-F238E27FC236}">
                <a16:creationId xmlns:a16="http://schemas.microsoft.com/office/drawing/2014/main" id="{AE2D2C51-0B73-55F5-D784-4A34EC1EA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1810140"/>
            <a:ext cx="5066001" cy="427696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요약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실험 및 분석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Task 1 :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데이터셋 비율 변경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Task 2 :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배치사이즈 변경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Task 3 : </a:t>
            </a:r>
            <a:r>
              <a:rPr lang="ko-KR" altLang="en-US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은닉층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 추가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Task 4 :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학습 속도 변화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Task 5 :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손실 함수 안정화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Task 6 :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모델 수정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Task 7 :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모델 변형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적용 및 평가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DA2280-4367-9844-92C8-D662486FB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9C303F-3A73-E440-923C-BAAF3176C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3145" y="0"/>
            <a:ext cx="5988856" cy="6858001"/>
            <a:chOff x="6203145" y="0"/>
            <a:chExt cx="5988856" cy="685800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205DF0-BAE6-CF47-ABF8-A3266C711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228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30B64E66-F59E-9A4E-8CD3-2C62007DE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69C99C-C50F-2A47-9BA2-EA4B62AD2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A2CE447-6B57-FC41-89F1-971B2338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3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30">
              <a:extLst>
                <a:ext uri="{FF2B5EF4-FFF2-40B4-BE49-F238E27FC236}">
                  <a16:creationId xmlns:a16="http://schemas.microsoft.com/office/drawing/2014/main" id="{3F8C4B96-43F0-6448-90E8-4949AC2F2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0092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78F21E1-A886-E449-BF38-C9AD29BDB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2959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32">
              <a:extLst>
                <a:ext uri="{FF2B5EF4-FFF2-40B4-BE49-F238E27FC236}">
                  <a16:creationId xmlns:a16="http://schemas.microsoft.com/office/drawing/2014/main" id="{59A063CA-8B5F-6347-8A9F-3802824D9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8" y="4923855"/>
              <a:ext cx="536172" cy="1124839"/>
            </a:xfrm>
            <a:custGeom>
              <a:avLst/>
              <a:gdLst>
                <a:gd name="connsiteX0" fmla="*/ 536172 w 536172"/>
                <a:gd name="connsiteY0" fmla="*/ 0 h 1124839"/>
                <a:gd name="connsiteX1" fmla="*/ 536172 w 536172"/>
                <a:gd name="connsiteY1" fmla="*/ 1124839 h 1124839"/>
                <a:gd name="connsiteX2" fmla="*/ 451423 w 536172"/>
                <a:gd name="connsiteY2" fmla="*/ 1116295 h 1124839"/>
                <a:gd name="connsiteX3" fmla="*/ 0 w 536172"/>
                <a:gd name="connsiteY3" fmla="*/ 562419 h 1124839"/>
                <a:gd name="connsiteX4" fmla="*/ 451423 w 536172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2" h="1124839">
                  <a:moveTo>
                    <a:pt x="536172" y="0"/>
                  </a:moveTo>
                  <a:lnTo>
                    <a:pt x="536172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8">
              <a:extLst>
                <a:ext uri="{FF2B5EF4-FFF2-40B4-BE49-F238E27FC236}">
                  <a16:creationId xmlns:a16="http://schemas.microsoft.com/office/drawing/2014/main" id="{FBD0F012-879A-5849-A7F8-00E9C54BA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7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49">
              <a:extLst>
                <a:ext uri="{FF2B5EF4-FFF2-40B4-BE49-F238E27FC236}">
                  <a16:creationId xmlns:a16="http://schemas.microsoft.com/office/drawing/2014/main" id="{E67EA7D6-BAF0-E749-AE45-8979B3AE8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0">
              <a:extLst>
                <a:ext uri="{FF2B5EF4-FFF2-40B4-BE49-F238E27FC236}">
                  <a16:creationId xmlns:a16="http://schemas.microsoft.com/office/drawing/2014/main" id="{D20805D5-8675-4847-ACD6-15C16DC76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69 w 1130726"/>
                <a:gd name="connsiteY2" fmla="*/ 108609 h 565362"/>
                <a:gd name="connsiteX3" fmla="*/ 565363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3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6719" y="354660"/>
                    <a:pt x="304426" y="539750"/>
                    <a:pt x="565363" y="539750"/>
                  </a:cubicBezTo>
                  <a:cubicBezTo>
                    <a:pt x="826300" y="539750"/>
                    <a:pt x="1044007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3" y="565362"/>
                  </a:cubicBezTo>
                  <a:cubicBezTo>
                    <a:pt x="253122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51">
              <a:extLst>
                <a:ext uri="{FF2B5EF4-FFF2-40B4-BE49-F238E27FC236}">
                  <a16:creationId xmlns:a16="http://schemas.microsoft.com/office/drawing/2014/main" id="{3B802874-ED6B-2D4D-8336-74AB1EA9E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0"/>
              <a:ext cx="535425" cy="562344"/>
            </a:xfrm>
            <a:custGeom>
              <a:avLst/>
              <a:gdLst>
                <a:gd name="connsiteX0" fmla="*/ 0 w 535425"/>
                <a:gd name="connsiteY0" fmla="*/ 0 h 562344"/>
                <a:gd name="connsiteX1" fmla="*/ 25421 w 535425"/>
                <a:gd name="connsiteY1" fmla="*/ 0 h 562344"/>
                <a:gd name="connsiteX2" fmla="*/ 36369 w 535425"/>
                <a:gd name="connsiteY2" fmla="*/ 108609 h 562344"/>
                <a:gd name="connsiteX3" fmla="*/ 469780 w 535425"/>
                <a:gd name="connsiteY3" fmla="*/ 531316 h 562344"/>
                <a:gd name="connsiteX4" fmla="*/ 535425 w 535425"/>
                <a:gd name="connsiteY4" fmla="*/ 537109 h 562344"/>
                <a:gd name="connsiteX5" fmla="*/ 535425 w 535425"/>
                <a:gd name="connsiteY5" fmla="*/ 562344 h 562344"/>
                <a:gd name="connsiteX6" fmla="*/ 451423 w 535425"/>
                <a:gd name="connsiteY6" fmla="*/ 553876 h 562344"/>
                <a:gd name="connsiteX7" fmla="*/ 0 w 535425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5" h="562344">
                  <a:moveTo>
                    <a:pt x="0" y="0"/>
                  </a:moveTo>
                  <a:lnTo>
                    <a:pt x="25421" y="0"/>
                  </a:lnTo>
                  <a:lnTo>
                    <a:pt x="36369" y="108609"/>
                  </a:lnTo>
                  <a:cubicBezTo>
                    <a:pt x="80425" y="323904"/>
                    <a:pt x="252614" y="492525"/>
                    <a:pt x="469780" y="531316"/>
                  </a:cubicBezTo>
                  <a:lnTo>
                    <a:pt x="535425" y="537109"/>
                  </a:lnTo>
                  <a:lnTo>
                    <a:pt x="535425" y="562344"/>
                  </a:lnTo>
                  <a:lnTo>
                    <a:pt x="451423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52">
              <a:extLst>
                <a:ext uri="{FF2B5EF4-FFF2-40B4-BE49-F238E27FC236}">
                  <a16:creationId xmlns:a16="http://schemas.microsoft.com/office/drawing/2014/main" id="{D15F4AF4-9B59-CA46-920E-73456C5A4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53">
              <a:extLst>
                <a:ext uri="{FF2B5EF4-FFF2-40B4-BE49-F238E27FC236}">
                  <a16:creationId xmlns:a16="http://schemas.microsoft.com/office/drawing/2014/main" id="{11572EED-2C54-D948-A1DC-680DD79D0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54">
              <a:extLst>
                <a:ext uri="{FF2B5EF4-FFF2-40B4-BE49-F238E27FC236}">
                  <a16:creationId xmlns:a16="http://schemas.microsoft.com/office/drawing/2014/main" id="{D749F206-EF71-2B44-8F0B-E8DF4EAC5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809383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55">
              <a:extLst>
                <a:ext uri="{FF2B5EF4-FFF2-40B4-BE49-F238E27FC236}">
                  <a16:creationId xmlns:a16="http://schemas.microsoft.com/office/drawing/2014/main" id="{87EEC91C-B6CD-D74C-9DE5-3C9B9F304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56">
              <a:extLst>
                <a:ext uri="{FF2B5EF4-FFF2-40B4-BE49-F238E27FC236}">
                  <a16:creationId xmlns:a16="http://schemas.microsoft.com/office/drawing/2014/main" id="{AD44CA4C-ED5A-7544-8323-E623F94DA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2181110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9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9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9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57">
              <a:extLst>
                <a:ext uri="{FF2B5EF4-FFF2-40B4-BE49-F238E27FC236}">
                  <a16:creationId xmlns:a16="http://schemas.microsoft.com/office/drawing/2014/main" id="{ABC194E6-E855-7F4A-805B-25EC12AB0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314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D209722E-AECA-1049-BDC9-0B51AA5A2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797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59">
              <a:extLst>
                <a:ext uri="{FF2B5EF4-FFF2-40B4-BE49-F238E27FC236}">
                  <a16:creationId xmlns:a16="http://schemas.microsoft.com/office/drawing/2014/main" id="{A2380CC4-123C-7A44-B83C-72C47DA2B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07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60">
              <a:extLst>
                <a:ext uri="{FF2B5EF4-FFF2-40B4-BE49-F238E27FC236}">
                  <a16:creationId xmlns:a16="http://schemas.microsoft.com/office/drawing/2014/main" id="{D1370748-8047-C249-8646-BFD370927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6" y="3552837"/>
              <a:ext cx="535425" cy="1124688"/>
            </a:xfrm>
            <a:custGeom>
              <a:avLst/>
              <a:gdLst>
                <a:gd name="connsiteX0" fmla="*/ 535425 w 535425"/>
                <a:gd name="connsiteY0" fmla="*/ 0 h 1124688"/>
                <a:gd name="connsiteX1" fmla="*/ 535425 w 535425"/>
                <a:gd name="connsiteY1" fmla="*/ 25186 h 1124688"/>
                <a:gd name="connsiteX2" fmla="*/ 456541 w 535425"/>
                <a:gd name="connsiteY2" fmla="*/ 33138 h 1124688"/>
                <a:gd name="connsiteX3" fmla="*/ 25399 w 535425"/>
                <a:gd name="connsiteY3" fmla="*/ 562131 h 1124688"/>
                <a:gd name="connsiteX4" fmla="*/ 456541 w 535425"/>
                <a:gd name="connsiteY4" fmla="*/ 1091124 h 1124688"/>
                <a:gd name="connsiteX5" fmla="*/ 535425 w 535425"/>
                <a:gd name="connsiteY5" fmla="*/ 1099076 h 1124688"/>
                <a:gd name="connsiteX6" fmla="*/ 535425 w 535425"/>
                <a:gd name="connsiteY6" fmla="*/ 1124688 h 1124688"/>
                <a:gd name="connsiteX7" fmla="*/ 451423 w 535425"/>
                <a:gd name="connsiteY7" fmla="*/ 1116220 h 1124688"/>
                <a:gd name="connsiteX8" fmla="*/ 0 w 535425"/>
                <a:gd name="connsiteY8" fmla="*/ 562344 h 1124688"/>
                <a:gd name="connsiteX9" fmla="*/ 451423 w 535425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5" h="1124688">
                  <a:moveTo>
                    <a:pt x="535425" y="0"/>
                  </a:moveTo>
                  <a:lnTo>
                    <a:pt x="535425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5" y="1099076"/>
                  </a:lnTo>
                  <a:lnTo>
                    <a:pt x="535425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2BC8BE82-732A-EB48-8DC0-D671980E2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807" y="4921546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62">
              <a:extLst>
                <a:ext uri="{FF2B5EF4-FFF2-40B4-BE49-F238E27FC236}">
                  <a16:creationId xmlns:a16="http://schemas.microsoft.com/office/drawing/2014/main" id="{2E93D106-2906-D840-B04D-BB4DA10EE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8040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63">
              <a:extLst>
                <a:ext uri="{FF2B5EF4-FFF2-40B4-BE49-F238E27FC236}">
                  <a16:creationId xmlns:a16="http://schemas.microsoft.com/office/drawing/2014/main" id="{19132191-F01A-8B42-8423-A583B760B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3771" y="6293274"/>
              <a:ext cx="1130598" cy="564727"/>
            </a:xfrm>
            <a:custGeom>
              <a:avLst/>
              <a:gdLst>
                <a:gd name="connsiteX0" fmla="*/ 565299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299 w 1130598"/>
                <a:gd name="connsiteY5" fmla="*/ 25186 h 564727"/>
                <a:gd name="connsiteX6" fmla="*/ 36305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2 w 1130598"/>
                <a:gd name="connsiteY9" fmla="*/ 451422 h 564727"/>
                <a:gd name="connsiteX10" fmla="*/ 565299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299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3" y="210276"/>
                    <a:pt x="826236" y="25186"/>
                    <a:pt x="565299" y="25186"/>
                  </a:cubicBezTo>
                  <a:cubicBezTo>
                    <a:pt x="304362" y="25186"/>
                    <a:pt x="86655" y="210276"/>
                    <a:pt x="36305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2" y="451422"/>
                  </a:lnTo>
                  <a:cubicBezTo>
                    <a:pt x="64140" y="193796"/>
                    <a:pt x="292088" y="0"/>
                    <a:pt x="565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9310877A-9146-3E46-B915-B34AF09A1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0" y="6295916"/>
              <a:ext cx="535361" cy="562084"/>
            </a:xfrm>
            <a:custGeom>
              <a:avLst/>
              <a:gdLst>
                <a:gd name="connsiteX0" fmla="*/ 535361 w 535361"/>
                <a:gd name="connsiteY0" fmla="*/ 0 h 562084"/>
                <a:gd name="connsiteX1" fmla="*/ 535361 w 535361"/>
                <a:gd name="connsiteY1" fmla="*/ 25186 h 562084"/>
                <a:gd name="connsiteX2" fmla="*/ 469716 w 535361"/>
                <a:gd name="connsiteY2" fmla="*/ 30978 h 562084"/>
                <a:gd name="connsiteX3" fmla="*/ 36305 w 535361"/>
                <a:gd name="connsiteY3" fmla="*/ 453686 h 562084"/>
                <a:gd name="connsiteX4" fmla="*/ 25378 w 535361"/>
                <a:gd name="connsiteY4" fmla="*/ 562084 h 562084"/>
                <a:gd name="connsiteX5" fmla="*/ 0 w 535361"/>
                <a:gd name="connsiteY5" fmla="*/ 562084 h 562084"/>
                <a:gd name="connsiteX6" fmla="*/ 11422 w 535361"/>
                <a:gd name="connsiteY6" fmla="*/ 448780 h 562084"/>
                <a:gd name="connsiteX7" fmla="*/ 465220 w 535361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61" h="562084">
                  <a:moveTo>
                    <a:pt x="535361" y="0"/>
                  </a:moveTo>
                  <a:lnTo>
                    <a:pt x="535361" y="25186"/>
                  </a:lnTo>
                  <a:lnTo>
                    <a:pt x="469716" y="30978"/>
                  </a:lnTo>
                  <a:cubicBezTo>
                    <a:pt x="252550" y="69769"/>
                    <a:pt x="80361" y="238391"/>
                    <a:pt x="36305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2" y="448780"/>
                  </a:lnTo>
                  <a:cubicBezTo>
                    <a:pt x="57550" y="223357"/>
                    <a:pt x="237839" y="46805"/>
                    <a:pt x="465220" y="61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855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C6A46-31A5-F57C-969D-7BCDC0A17F26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Task 3 : </a:t>
            </a:r>
            <a:r>
              <a:rPr lang="ko-KR" altLang="en-US" sz="3200" dirty="0" err="1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은닉층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(Hidden Layer)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추가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42CEE-9017-BA5D-6616-C5C6E2C839E7}"/>
              </a:ext>
            </a:extLst>
          </p:cNvPr>
          <p:cNvSpPr txBox="1"/>
          <p:nvPr/>
        </p:nvSpPr>
        <p:spPr>
          <a:xfrm>
            <a:off x="1455575" y="1576873"/>
            <a:ext cx="9535886" cy="3266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Hidden layer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를 추가해서 얻는 성능 차이 실험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-&gt;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몇 개의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hidden layer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 충분할까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-&gt; Hidden layer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 크기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노드 수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는 어떻게 해야 할까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한 개의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hidden layer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 대부분의 문제들에 충분하다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 Hidden layer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 최적의 크기는 보통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input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과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output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neuron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크기의 중간이다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From ‘</a:t>
            </a:r>
            <a:r>
              <a:rPr lang="en-US" altLang="ko-KR" sz="2000" i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Introduction to Neural Networks for Java</a:t>
            </a:r>
            <a:r>
              <a:rPr lang="en-US" altLang="ko-KR" sz="2000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(second edition)’ by Jeff Heaton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FD1C1-5090-0889-650F-6618441B6DF7}"/>
              </a:ext>
            </a:extLst>
          </p:cNvPr>
          <p:cNvSpPr txBox="1"/>
          <p:nvPr/>
        </p:nvSpPr>
        <p:spPr>
          <a:xfrm>
            <a:off x="4482582" y="6136139"/>
            <a:ext cx="7709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https://stats.stackexchange.com/questions/181/how-to-choose-the-number-of-hidden-layers-and-nodes-in-a-feedforward-neural-netw</a:t>
            </a:r>
          </a:p>
        </p:txBody>
      </p:sp>
    </p:spTree>
    <p:extLst>
      <p:ext uri="{BB962C8B-B14F-4D97-AF65-F5344CB8AC3E}">
        <p14:creationId xmlns:p14="http://schemas.microsoft.com/office/powerpoint/2010/main" val="331495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E34AD42E-AACB-CA77-B92B-B5EA12DD3790}"/>
              </a:ext>
            </a:extLst>
          </p:cNvPr>
          <p:cNvGrpSpPr/>
          <p:nvPr/>
        </p:nvGrpSpPr>
        <p:grpSpPr>
          <a:xfrm>
            <a:off x="1201411" y="1976701"/>
            <a:ext cx="3650508" cy="3705640"/>
            <a:chOff x="2087819" y="2349928"/>
            <a:chExt cx="1732810" cy="180503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3F2E60E-A135-F4E8-5602-6154D4A7A367}"/>
                </a:ext>
              </a:extLst>
            </p:cNvPr>
            <p:cNvSpPr/>
            <p:nvPr/>
          </p:nvSpPr>
          <p:spPr>
            <a:xfrm>
              <a:off x="2107224" y="2710155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35BECBF-6965-7DEA-63C3-F1CCB5F293D9}"/>
                </a:ext>
              </a:extLst>
            </p:cNvPr>
            <p:cNvSpPr/>
            <p:nvPr/>
          </p:nvSpPr>
          <p:spPr>
            <a:xfrm>
              <a:off x="2107224" y="2900207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68FE298-7BA2-7827-6C8F-84D538EA0752}"/>
                </a:ext>
              </a:extLst>
            </p:cNvPr>
            <p:cNvSpPr/>
            <p:nvPr/>
          </p:nvSpPr>
          <p:spPr>
            <a:xfrm>
              <a:off x="2107224" y="3077021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F5BC196-572C-B439-B105-A605DCA7FDE5}"/>
                </a:ext>
              </a:extLst>
            </p:cNvPr>
            <p:cNvSpPr/>
            <p:nvPr/>
          </p:nvSpPr>
          <p:spPr>
            <a:xfrm>
              <a:off x="2107224" y="3270787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E2CDCBA-6B03-F933-88C9-6768A34A6DF4}"/>
                </a:ext>
              </a:extLst>
            </p:cNvPr>
            <p:cNvSpPr/>
            <p:nvPr/>
          </p:nvSpPr>
          <p:spPr>
            <a:xfrm>
              <a:off x="2107224" y="3458993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CD9AB71-4F9F-4CC2-47B3-2899F4003712}"/>
                </a:ext>
              </a:extLst>
            </p:cNvPr>
            <p:cNvSpPr/>
            <p:nvPr/>
          </p:nvSpPr>
          <p:spPr>
            <a:xfrm>
              <a:off x="2107224" y="3647197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0C68C5E-D4DF-3683-F128-9FD72D8100D4}"/>
                </a:ext>
              </a:extLst>
            </p:cNvPr>
            <p:cNvSpPr/>
            <p:nvPr/>
          </p:nvSpPr>
          <p:spPr>
            <a:xfrm>
              <a:off x="2107224" y="3842067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BF40F3F-F0A5-A24A-9415-3EC0C776F2F2}"/>
                </a:ext>
              </a:extLst>
            </p:cNvPr>
            <p:cNvSpPr/>
            <p:nvPr/>
          </p:nvSpPr>
          <p:spPr>
            <a:xfrm>
              <a:off x="2107224" y="3999304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A894D1-7E9F-FA70-8EA9-C3AD985BFDAF}"/>
                </a:ext>
              </a:extLst>
            </p:cNvPr>
            <p:cNvSpPr txBox="1"/>
            <p:nvPr/>
          </p:nvSpPr>
          <p:spPr>
            <a:xfrm>
              <a:off x="2087819" y="2349928"/>
              <a:ext cx="1732810" cy="17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Fully-Connected, Sigmoid</a:t>
              </a:r>
              <a:endPara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A19C895-75CF-0DA2-6A60-9E857BFF7BC9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2266141" y="2787987"/>
              <a:ext cx="722978" cy="5383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CD3DC13-18CF-B34D-255D-706936C1811F}"/>
                </a:ext>
              </a:extLst>
            </p:cNvPr>
            <p:cNvSpPr/>
            <p:nvPr/>
          </p:nvSpPr>
          <p:spPr>
            <a:xfrm>
              <a:off x="2922295" y="3348618"/>
              <a:ext cx="158917" cy="15566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BC6489E-7D2F-85F2-DD87-C40BF662A0FB}"/>
                </a:ext>
              </a:extLst>
            </p:cNvPr>
            <p:cNvCxnSpPr>
              <a:cxnSpLocks/>
              <a:stCxn id="11" idx="6"/>
              <a:endCxn id="14" idx="3"/>
            </p:cNvCxnSpPr>
            <p:nvPr/>
          </p:nvCxnSpPr>
          <p:spPr>
            <a:xfrm flipV="1">
              <a:off x="2266141" y="3481483"/>
              <a:ext cx="679427" cy="5956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07B650A-EF22-0DCA-AFB5-6CA6B722F0B5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2240647" y="3426449"/>
              <a:ext cx="681648" cy="4541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CF6FDF4-2976-7CCB-8154-4DE02A390EDC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2256655" y="3371414"/>
              <a:ext cx="688913" cy="3763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CF1A313-F74F-4734-8B61-3DCB1A7BE5E4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2265311" y="3426449"/>
              <a:ext cx="656984" cy="146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919B5347-D21D-4C60-99F0-B946D7F1BA84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2273967" y="3371414"/>
              <a:ext cx="671601" cy="100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DED98FD-BD50-0726-21F2-B95404BA17C3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258002" y="3197983"/>
              <a:ext cx="687566" cy="17343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F0A624C-8EE5-BF40-1651-F8F61C2393BC}"/>
                </a:ext>
              </a:extLst>
            </p:cNvPr>
            <p:cNvCxnSpPr>
              <a:cxnSpLocks/>
            </p:cNvCxnSpPr>
            <p:nvPr/>
          </p:nvCxnSpPr>
          <p:spPr>
            <a:xfrm>
              <a:off x="2301554" y="2999256"/>
              <a:ext cx="591959" cy="3344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90058D-989D-83ED-8A7A-1A30822009F4}"/>
                </a:ext>
              </a:extLst>
            </p:cNvPr>
            <p:cNvSpPr txBox="1"/>
            <p:nvPr/>
          </p:nvSpPr>
          <p:spPr>
            <a:xfrm>
              <a:off x="3133063" y="3284376"/>
              <a:ext cx="687566" cy="22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Output</a:t>
              </a:r>
              <a:endParaRPr lang="ko-KR" altLang="en-US" sz="24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DDC4C0A-8AF4-D582-BCF4-E0760370ABE2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Task 3 : </a:t>
            </a:r>
            <a:r>
              <a:rPr lang="ko-KR" altLang="en-US" sz="3200" dirty="0" err="1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은닉층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(Hidden Layer)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추가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6210453-2375-3122-C15C-0516CD756571}"/>
              </a:ext>
            </a:extLst>
          </p:cNvPr>
          <p:cNvGrpSpPr/>
          <p:nvPr/>
        </p:nvGrpSpPr>
        <p:grpSpPr>
          <a:xfrm>
            <a:off x="6074923" y="1910960"/>
            <a:ext cx="5211764" cy="4052069"/>
            <a:chOff x="8989140" y="4013386"/>
            <a:chExt cx="2702363" cy="2101047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F806967-3E5D-3103-3980-2F10E7A8BC24}"/>
                </a:ext>
              </a:extLst>
            </p:cNvPr>
            <p:cNvSpPr/>
            <p:nvPr/>
          </p:nvSpPr>
          <p:spPr>
            <a:xfrm>
              <a:off x="9174002" y="4373612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9D0DA6B-F1D2-21BB-7C1C-78B7CD2540E8}"/>
                </a:ext>
              </a:extLst>
            </p:cNvPr>
            <p:cNvSpPr/>
            <p:nvPr/>
          </p:nvSpPr>
          <p:spPr>
            <a:xfrm>
              <a:off x="9174002" y="4563664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AD64BA6-CCB7-30CA-6034-AEEA7984CD4E}"/>
                </a:ext>
              </a:extLst>
            </p:cNvPr>
            <p:cNvSpPr/>
            <p:nvPr/>
          </p:nvSpPr>
          <p:spPr>
            <a:xfrm>
              <a:off x="9174002" y="4740478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672295E-5500-9970-532A-673A605FBA5E}"/>
                </a:ext>
              </a:extLst>
            </p:cNvPr>
            <p:cNvSpPr/>
            <p:nvPr/>
          </p:nvSpPr>
          <p:spPr>
            <a:xfrm>
              <a:off x="9174002" y="4934244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87446D9-05F7-9BA2-DC2B-E681280F4F7C}"/>
                </a:ext>
              </a:extLst>
            </p:cNvPr>
            <p:cNvSpPr/>
            <p:nvPr/>
          </p:nvSpPr>
          <p:spPr>
            <a:xfrm>
              <a:off x="9174002" y="5122449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90FE80A5-0014-451C-E7ED-DB6862DAB5EE}"/>
                </a:ext>
              </a:extLst>
            </p:cNvPr>
            <p:cNvSpPr/>
            <p:nvPr/>
          </p:nvSpPr>
          <p:spPr>
            <a:xfrm>
              <a:off x="9174002" y="5310654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0CBF59DC-0B69-51FD-8440-8B45472C70BD}"/>
                </a:ext>
              </a:extLst>
            </p:cNvPr>
            <p:cNvSpPr/>
            <p:nvPr/>
          </p:nvSpPr>
          <p:spPr>
            <a:xfrm>
              <a:off x="9174002" y="5505524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6C5C8EDA-A5EF-1B97-A4FC-F7F90A7EB49B}"/>
                </a:ext>
              </a:extLst>
            </p:cNvPr>
            <p:cNvSpPr/>
            <p:nvPr/>
          </p:nvSpPr>
          <p:spPr>
            <a:xfrm>
              <a:off x="9174002" y="5662761"/>
              <a:ext cx="158917" cy="15566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4D288E-DEB9-B6EC-EA06-4B073E33B557}"/>
                </a:ext>
              </a:extLst>
            </p:cNvPr>
            <p:cNvSpPr txBox="1"/>
            <p:nvPr/>
          </p:nvSpPr>
          <p:spPr>
            <a:xfrm>
              <a:off x="8989140" y="4013386"/>
              <a:ext cx="1732810" cy="19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Fully-Connected, Sigmoid</a:t>
              </a:r>
              <a:endPara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5400B97-7855-3D8C-02CE-60063B9F2CF4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9332919" y="4451443"/>
              <a:ext cx="640536" cy="3348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E5E3AC5-17E2-F15E-BA56-7C2EAF414BD9}"/>
                </a:ext>
              </a:extLst>
            </p:cNvPr>
            <p:cNvSpPr/>
            <p:nvPr/>
          </p:nvSpPr>
          <p:spPr>
            <a:xfrm>
              <a:off x="10793167" y="5062380"/>
              <a:ext cx="158917" cy="15566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57315BC0-DFE0-F783-1D14-654F30D6C728}"/>
                </a:ext>
              </a:extLst>
            </p:cNvPr>
            <p:cNvCxnSpPr>
              <a:cxnSpLocks/>
              <a:stCxn id="33" idx="6"/>
            </p:cNvCxnSpPr>
            <p:nvPr/>
          </p:nvCxnSpPr>
          <p:spPr>
            <a:xfrm flipV="1">
              <a:off x="9332919" y="4906274"/>
              <a:ext cx="664051" cy="8343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19A0451-8574-7A69-8003-94BCF5E88A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3565" y="4868855"/>
              <a:ext cx="700670" cy="6994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598E331-3678-3D53-8CD2-8B2ED5D38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5654" y="4870430"/>
              <a:ext cx="647801" cy="4847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5BCD209-8FBE-B2A5-CC77-5D2A2D91A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04020" y="4836695"/>
              <a:ext cx="694506" cy="3681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E5B1BF0-AC97-E9E7-F818-008FB1E8B5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9402" y="4836181"/>
              <a:ext cx="616882" cy="1695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4BB3768-64D5-225A-13C4-92BCD76E11FE}"/>
                </a:ext>
              </a:extLst>
            </p:cNvPr>
            <p:cNvCxnSpPr>
              <a:cxnSpLocks/>
            </p:cNvCxnSpPr>
            <p:nvPr/>
          </p:nvCxnSpPr>
          <p:spPr>
            <a:xfrm>
              <a:off x="9309404" y="4812753"/>
              <a:ext cx="687566" cy="116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FBF0F6F-41AC-AD5B-7CE3-507F56930E86}"/>
                </a:ext>
              </a:extLst>
            </p:cNvPr>
            <p:cNvCxnSpPr>
              <a:cxnSpLocks/>
              <a:stCxn id="27" idx="6"/>
            </p:cNvCxnSpPr>
            <p:nvPr/>
          </p:nvCxnSpPr>
          <p:spPr>
            <a:xfrm>
              <a:off x="9332919" y="4641495"/>
              <a:ext cx="664051" cy="1778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C221A19-08AD-FD5A-F08E-9CB10B6CFB9A}"/>
                </a:ext>
              </a:extLst>
            </p:cNvPr>
            <p:cNvSpPr txBox="1"/>
            <p:nvPr/>
          </p:nvSpPr>
          <p:spPr>
            <a:xfrm>
              <a:off x="11003937" y="4998137"/>
              <a:ext cx="687566" cy="239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Output</a:t>
              </a:r>
              <a:endParaRPr lang="ko-KR" altLang="en-US" sz="24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F0A7A8-A3C5-3B7D-2C4A-03988C3470B0}"/>
                </a:ext>
              </a:extLst>
            </p:cNvPr>
            <p:cNvSpPr txBox="1"/>
            <p:nvPr/>
          </p:nvSpPr>
          <p:spPr>
            <a:xfrm>
              <a:off x="9022387" y="5875054"/>
              <a:ext cx="606532" cy="239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0000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3072</a:t>
              </a:r>
              <a:endParaRPr lang="ko-KR" altLang="en-US" sz="2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1D7F40C-115D-FA2C-548D-B8C656252A78}"/>
                </a:ext>
              </a:extLst>
            </p:cNvPr>
            <p:cNvSpPr/>
            <p:nvPr/>
          </p:nvSpPr>
          <p:spPr>
            <a:xfrm>
              <a:off x="9971142" y="4747361"/>
              <a:ext cx="158917" cy="15566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293CFEEF-28EF-4D71-F722-B4879432D5A7}"/>
                </a:ext>
              </a:extLst>
            </p:cNvPr>
            <p:cNvSpPr/>
            <p:nvPr/>
          </p:nvSpPr>
          <p:spPr>
            <a:xfrm>
              <a:off x="9971142" y="5020762"/>
              <a:ext cx="158917" cy="15566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E7F5D15-40C3-CCDD-1195-68DDE88CFE5D}"/>
                </a:ext>
              </a:extLst>
            </p:cNvPr>
            <p:cNvSpPr/>
            <p:nvPr/>
          </p:nvSpPr>
          <p:spPr>
            <a:xfrm>
              <a:off x="9971142" y="5301888"/>
              <a:ext cx="158917" cy="15566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400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3CFF409-E4AF-713B-C81E-69E6E4824A92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9309404" y="4505221"/>
              <a:ext cx="685011" cy="5383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0AB3CDF-24D8-440A-3776-0876E36574EA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9303563" y="4666465"/>
              <a:ext cx="690852" cy="3770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3A95605-11CB-608F-D211-DA537E08D909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9310529" y="4844695"/>
              <a:ext cx="683886" cy="1988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F9ECEFA2-CDAF-FA21-C68B-1D4BC8E12C23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9332919" y="5098593"/>
              <a:ext cx="638223" cy="1303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5395520D-5201-73FE-8F88-0A440E398CDF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9350357" y="5098593"/>
              <a:ext cx="620785" cy="2676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26CADE4B-DB50-E659-73A4-BA8E1DB74D80}"/>
                </a:ext>
              </a:extLst>
            </p:cNvPr>
            <p:cNvCxnSpPr>
              <a:cxnSpLocks/>
              <a:stCxn id="29" idx="6"/>
              <a:endCxn id="47" idx="2"/>
            </p:cNvCxnSpPr>
            <p:nvPr/>
          </p:nvCxnSpPr>
          <p:spPr>
            <a:xfrm>
              <a:off x="9332919" y="5012075"/>
              <a:ext cx="638223" cy="865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A0F9699-E0D0-A0FF-930D-8C34EF45AED2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9335680" y="5098593"/>
              <a:ext cx="635462" cy="4522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6C3EFF7-D2F7-5DAB-BB08-AB54665C154B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flipV="1">
              <a:off x="9279823" y="5153628"/>
              <a:ext cx="714592" cy="60712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6E9A3C6-8539-E683-5590-89D1B8618281}"/>
                </a:ext>
              </a:extLst>
            </p:cNvPr>
            <p:cNvCxnSpPr>
              <a:cxnSpLocks/>
              <a:stCxn id="26" idx="5"/>
              <a:endCxn id="48" idx="2"/>
            </p:cNvCxnSpPr>
            <p:nvPr/>
          </p:nvCxnSpPr>
          <p:spPr>
            <a:xfrm>
              <a:off x="9309646" y="4506478"/>
              <a:ext cx="661496" cy="87324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29DA9966-56AB-A1F9-942F-376EC4CF9A9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310763" y="4634855"/>
              <a:ext cx="660379" cy="7448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4D0B474-BDAA-EC37-B658-23EE5222F1D7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318721" y="4842531"/>
              <a:ext cx="652421" cy="5371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D78985AB-A2AC-9637-B28E-41A4A945AD7E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326842" y="5017104"/>
              <a:ext cx="644300" cy="36261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CD0B227F-82E1-87C5-CB57-F7974FE71389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318802" y="5209370"/>
              <a:ext cx="652340" cy="1703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7A3BD0E-CC60-DFBD-0964-746FA1FE0A3A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9351240" y="5379719"/>
              <a:ext cx="619902" cy="21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46C557B4-D2B4-CB09-B938-F7270CD22DD8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9327168" y="5379719"/>
              <a:ext cx="643974" cy="1894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4ED31BD-A307-64B7-9D9E-BD83546D581C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9302142" y="5379719"/>
              <a:ext cx="669000" cy="3652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8CC3F60F-72E1-095D-A5B3-B25111755BD2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10134917" y="4819608"/>
              <a:ext cx="681523" cy="2655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989361F-2482-2202-5144-B665AFD03227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10127652" y="5085176"/>
              <a:ext cx="665515" cy="550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088B0809-EDF8-B64D-7CF3-3A1DCAF8A404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10121012" y="5195246"/>
              <a:ext cx="695428" cy="1709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2885BF-58A5-37FC-30FD-E702E6412871}"/>
                </a:ext>
              </a:extLst>
            </p:cNvPr>
            <p:cNvSpPr txBox="1"/>
            <p:nvPr/>
          </p:nvSpPr>
          <p:spPr>
            <a:xfrm>
              <a:off x="9822911" y="5516132"/>
              <a:ext cx="970256" cy="239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trike="sngStrike" dirty="0">
                  <a:solidFill>
                    <a:srgbClr val="FF0000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256</a:t>
              </a:r>
              <a:r>
                <a:rPr lang="en-US" altLang="ko-KR" sz="2400" dirty="0">
                  <a:solidFill>
                    <a:srgbClr val="FF0000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-&gt;1536</a:t>
              </a:r>
              <a:endParaRPr lang="ko-KR" altLang="en-US" sz="2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DE1530D-920E-EF06-8B47-CE6F09098DE1}"/>
                </a:ext>
              </a:extLst>
            </p:cNvPr>
            <p:cNvSpPr txBox="1"/>
            <p:nvPr/>
          </p:nvSpPr>
          <p:spPr>
            <a:xfrm>
              <a:off x="9898589" y="4423038"/>
              <a:ext cx="973360" cy="19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Hidden layer(1)</a:t>
              </a:r>
              <a:endPara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081986A-EAD4-9174-8B5F-659A227EFD65}"/>
              </a:ext>
            </a:extLst>
          </p:cNvPr>
          <p:cNvSpPr txBox="1"/>
          <p:nvPr/>
        </p:nvSpPr>
        <p:spPr>
          <a:xfrm>
            <a:off x="995151" y="5727889"/>
            <a:ext cx="105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3072</a:t>
            </a:r>
            <a:endParaRPr lang="ko-KR" altLang="en-US" sz="24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2" name="화살표: 줄무늬가 있는 오른쪽 71">
            <a:extLst>
              <a:ext uri="{FF2B5EF4-FFF2-40B4-BE49-F238E27FC236}">
                <a16:creationId xmlns:a16="http://schemas.microsoft.com/office/drawing/2014/main" id="{78AC99A2-1500-67B8-C981-D3818B59500B}"/>
              </a:ext>
            </a:extLst>
          </p:cNvPr>
          <p:cNvSpPr/>
          <p:nvPr/>
        </p:nvSpPr>
        <p:spPr>
          <a:xfrm>
            <a:off x="4926563" y="3326501"/>
            <a:ext cx="1120896" cy="1182723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170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3EB102A4-08CE-82A1-8FD5-878026AB2B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73264"/>
              </p:ext>
            </p:extLst>
          </p:nvPr>
        </p:nvGraphicFramePr>
        <p:xfrm>
          <a:off x="819540" y="1315248"/>
          <a:ext cx="3655307" cy="5542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18028BEA-DD90-2F44-0766-ACD686EB3E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4443139"/>
              </p:ext>
            </p:extLst>
          </p:nvPr>
        </p:nvGraphicFramePr>
        <p:xfrm>
          <a:off x="4268346" y="1352938"/>
          <a:ext cx="3655308" cy="5542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내용 개체 틀 5">
            <a:extLst>
              <a:ext uri="{FF2B5EF4-FFF2-40B4-BE49-F238E27FC236}">
                <a16:creationId xmlns:a16="http://schemas.microsoft.com/office/drawing/2014/main" id="{C912BBD0-39F6-C209-AC0D-8886314C5F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861337"/>
              </p:ext>
            </p:extLst>
          </p:nvPr>
        </p:nvGraphicFramePr>
        <p:xfrm>
          <a:off x="7717155" y="1352938"/>
          <a:ext cx="3655306" cy="5542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099883C-E758-6EDA-CCAA-8A800DE7DAAA}"/>
              </a:ext>
            </a:extLst>
          </p:cNvPr>
          <p:cNvSpPr txBox="1"/>
          <p:nvPr/>
        </p:nvSpPr>
        <p:spPr>
          <a:xfrm>
            <a:off x="970381" y="568107"/>
            <a:ext cx="8388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은닉층</a:t>
            </a:r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(hidden layer) </a:t>
            </a:r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유무 학습곡선 비교 </a:t>
            </a:r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: </a:t>
            </a:r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바이올린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642F4AB-40F2-0E38-1937-701EBE6853AB}"/>
              </a:ext>
            </a:extLst>
          </p:cNvPr>
          <p:cNvSpPr/>
          <p:nvPr/>
        </p:nvSpPr>
        <p:spPr>
          <a:xfrm>
            <a:off x="7264787" y="2105421"/>
            <a:ext cx="1151423" cy="936358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Better!</a:t>
            </a:r>
            <a:endParaRPr lang="ko-KR" altLang="en-US" sz="1600" dirty="0">
              <a:solidFill>
                <a:schemeClr val="tx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3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D238C4-FFFB-2485-441B-60A05B057AA7}"/>
              </a:ext>
            </a:extLst>
          </p:cNvPr>
          <p:cNvSpPr txBox="1"/>
          <p:nvPr/>
        </p:nvSpPr>
        <p:spPr>
          <a:xfrm>
            <a:off x="970382" y="568107"/>
            <a:ext cx="818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Task 4 :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학습 속도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(Learning Rate)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변화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D51B5-45A7-15B6-AC22-755EEDF4E743}"/>
              </a:ext>
            </a:extLst>
          </p:cNvPr>
          <p:cNvSpPr txBox="1"/>
          <p:nvPr/>
        </p:nvSpPr>
        <p:spPr>
          <a:xfrm>
            <a:off x="1427584" y="1152882"/>
            <a:ext cx="8761445" cy="1884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High -&gt;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학습 속도가 빠르다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+ weight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 발산한다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(overshoot)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Low -&gt;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학습 속도가 느리다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적당한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learning rate(</a:t>
            </a:r>
            <a:r>
              <a:rPr lang="en-US" altLang="ko-KR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lr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값 찾기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0.01(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초기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 0.001  0.0001  0.00001  0.000005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95407-DF0E-AC5E-FE41-280A64B9E0CA}"/>
              </a:ext>
            </a:extLst>
          </p:cNvPr>
          <p:cNvSpPr txBox="1"/>
          <p:nvPr/>
        </p:nvSpPr>
        <p:spPr>
          <a:xfrm>
            <a:off x="3505202" y="6289893"/>
            <a:ext cx="8761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https://pytorch.org/docs/stable/generated/torch.nn.BCEWithLogitsLoss.html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CC245-315C-4130-55C7-DCDD983BABBB}"/>
              </a:ext>
            </a:extLst>
          </p:cNvPr>
          <p:cNvSpPr txBox="1"/>
          <p:nvPr/>
        </p:nvSpPr>
        <p:spPr>
          <a:xfrm>
            <a:off x="970381" y="3329759"/>
            <a:ext cx="818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Task 5 :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손실 함수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(Loss Function)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안정화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ED30EE-55A2-45FF-C4E8-0CE37CD749F9}"/>
              </a:ext>
            </a:extLst>
          </p:cNvPr>
          <p:cNvSpPr txBox="1"/>
          <p:nvPr/>
        </p:nvSpPr>
        <p:spPr>
          <a:xfrm>
            <a:off x="1427584" y="3914534"/>
            <a:ext cx="8761445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BCEWithLogitsLoss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=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Sigmoid +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BCELoss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(Binary cross entropy loss)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따로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output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레이어에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sigmoid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를 추가할 필요없이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loss function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내에서 처리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Sigmoide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와 </a:t>
            </a:r>
            <a:r>
              <a:rPr lang="en-US" altLang="ko-KR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BCELoss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를 사용하는 것 보다는 </a:t>
            </a:r>
            <a:r>
              <a:rPr lang="en-US" altLang="ko-KR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BCEWithLogitsLoss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를 사용하는 것이 더 안정적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(from </a:t>
            </a:r>
            <a:r>
              <a:rPr lang="en-US" altLang="ko-KR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PyTorch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 official documents)</a:t>
            </a:r>
          </a:p>
        </p:txBody>
      </p:sp>
    </p:spTree>
    <p:extLst>
      <p:ext uri="{BB962C8B-B14F-4D97-AF65-F5344CB8AC3E}">
        <p14:creationId xmlns:p14="http://schemas.microsoft.com/office/powerpoint/2010/main" val="2519402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9FC00-8746-7E45-4E82-086A326B29F7}"/>
              </a:ext>
            </a:extLst>
          </p:cNvPr>
          <p:cNvSpPr txBox="1"/>
          <p:nvPr/>
        </p:nvSpPr>
        <p:spPr>
          <a:xfrm>
            <a:off x="970382" y="568107"/>
            <a:ext cx="818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Task 6 :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모델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(Model)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수정 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: Why U-net?</a:t>
            </a:r>
            <a:endParaRPr lang="ko-KR" altLang="en-US" sz="3200" dirty="0">
              <a:solidFill>
                <a:schemeClr val="accent4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A7777-CBEC-39E5-BD39-9FB7C3FAC410}"/>
              </a:ext>
            </a:extLst>
          </p:cNvPr>
          <p:cNvSpPr txBox="1"/>
          <p:nvPr/>
        </p:nvSpPr>
        <p:spPr>
          <a:xfrm>
            <a:off x="7340861" y="6309237"/>
            <a:ext cx="47049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https://github.com/deezer/spleeter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7B2988-A611-E99B-4920-1235EE9DD3D9}"/>
              </a:ext>
            </a:extLst>
          </p:cNvPr>
          <p:cNvSpPr txBox="1"/>
          <p:nvPr/>
        </p:nvSpPr>
        <p:spPr>
          <a:xfrm>
            <a:off x="1427584" y="1451462"/>
            <a:ext cx="8761445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2019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년에 오픈소스로 공개된 음원 분리 모듈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Python </a:t>
            </a:r>
            <a:r>
              <a:rPr lang="en-US" altLang="ko-KR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Spleeter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영상의 음원과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MR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을 상당히 잘 분리함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음원 파일을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spectrogram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으로 변환한 후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U-net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을 사용한 모델로 학습함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8E930F-EBF1-9D56-AB87-24657021D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7" t="10128" r="7454" b="8002"/>
          <a:stretch/>
        </p:blipFill>
        <p:spPr>
          <a:xfrm>
            <a:off x="498668" y="3074429"/>
            <a:ext cx="3576946" cy="29062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C74683-7A95-468E-3C5D-DFF42333CFB1}"/>
              </a:ext>
            </a:extLst>
          </p:cNvPr>
          <p:cNvSpPr txBox="1"/>
          <p:nvPr/>
        </p:nvSpPr>
        <p:spPr>
          <a:xfrm>
            <a:off x="4245430" y="3336593"/>
            <a:ext cx="6872515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촘촘한 주파수 정보로 구성된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Spectrogram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이미지를 픽셀 단위로 분류할 필요성 있음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: segmentation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이웃한 주파수 간의 정보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+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일부 파형을 보고 정보 파악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: context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매우 적은 수의 학습 데이터로도 이미지 </a:t>
            </a:r>
            <a:r>
              <a:rPr lang="ko-KR" altLang="en-US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세그멘테이션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성능 기대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169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9FC00-8746-7E45-4E82-086A326B29F7}"/>
              </a:ext>
            </a:extLst>
          </p:cNvPr>
          <p:cNvSpPr txBox="1"/>
          <p:nvPr/>
        </p:nvSpPr>
        <p:spPr>
          <a:xfrm>
            <a:off x="970382" y="568107"/>
            <a:ext cx="818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Task 6 :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모델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(Model)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수정 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: Why U-net?</a:t>
            </a:r>
            <a:endParaRPr lang="ko-KR" altLang="en-US" sz="3200" dirty="0">
              <a:solidFill>
                <a:schemeClr val="accent4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graphicFrame>
        <p:nvGraphicFramePr>
          <p:cNvPr id="3" name="내용 개체 틀 5">
            <a:extLst>
              <a:ext uri="{FF2B5EF4-FFF2-40B4-BE49-F238E27FC236}">
                <a16:creationId xmlns:a16="http://schemas.microsoft.com/office/drawing/2014/main" id="{D40068AB-87B2-FB96-A9E7-C64185E1AD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4760586"/>
              </p:ext>
            </p:extLst>
          </p:nvPr>
        </p:nvGraphicFramePr>
        <p:xfrm>
          <a:off x="819540" y="1315248"/>
          <a:ext cx="5276460" cy="5542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내용 개체 틀 5">
            <a:extLst>
              <a:ext uri="{FF2B5EF4-FFF2-40B4-BE49-F238E27FC236}">
                <a16:creationId xmlns:a16="http://schemas.microsoft.com/office/drawing/2014/main" id="{264EB785-11DB-0058-27BE-A1D1DDD9D9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108004"/>
              </p:ext>
            </p:extLst>
          </p:nvPr>
        </p:nvGraphicFramePr>
        <p:xfrm>
          <a:off x="6096000" y="1352938"/>
          <a:ext cx="5276461" cy="5542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16754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9FC00-8746-7E45-4E82-086A326B29F7}"/>
              </a:ext>
            </a:extLst>
          </p:cNvPr>
          <p:cNvSpPr txBox="1"/>
          <p:nvPr/>
        </p:nvSpPr>
        <p:spPr>
          <a:xfrm>
            <a:off x="970382" y="568107"/>
            <a:ext cx="1064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Task 6 :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모델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(Model)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수정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: U-net++, Deep supervision</a:t>
            </a:r>
            <a:endParaRPr lang="ko-KR" altLang="en-US" sz="3200" dirty="0">
              <a:solidFill>
                <a:schemeClr val="accent4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C6776-226D-7E48-AA16-5CD5A5E5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68" y="1569055"/>
            <a:ext cx="5263785" cy="33023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96C09E-651D-4B93-42A5-0553AB1D7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26" y="4973999"/>
            <a:ext cx="5461654" cy="1722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430BB4-21D3-5A78-AC1C-9B6D1D1833F8}"/>
              </a:ext>
            </a:extLst>
          </p:cNvPr>
          <p:cNvSpPr txBox="1"/>
          <p:nvPr/>
        </p:nvSpPr>
        <p:spPr>
          <a:xfrm>
            <a:off x="8009554" y="6289893"/>
            <a:ext cx="4182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출처 </a:t>
            </a:r>
            <a:r>
              <a:rPr lang="en-US" altLang="ko-KR" dirty="0"/>
              <a:t>: h</a:t>
            </a:r>
            <a:r>
              <a:rPr lang="en-US" altLang="ko-KR" b="0" i="0" u="none" strike="noStrike" dirty="0">
                <a:effectLst/>
              </a:rPr>
              <a:t>ttps://arxiv.org/abs/1807.10165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1E6D1-6469-DF87-F0C9-C637018F2014}"/>
              </a:ext>
            </a:extLst>
          </p:cNvPr>
          <p:cNvSpPr txBox="1"/>
          <p:nvPr/>
        </p:nvSpPr>
        <p:spPr>
          <a:xfrm>
            <a:off x="5528153" y="1703388"/>
            <a:ext cx="6466114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Skip connection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구간을 재설계하여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encoder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와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decoder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사이의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semantic gap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을 줄여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optimizer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 더 쉽고 빠르게 학습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Skip </a:t>
            </a:r>
            <a:r>
              <a:rPr lang="en-US" altLang="ko-KR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connectio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dense convolution block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으로 이루어짐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모든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branch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 결과를 평균하거나 하나를 선택하는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Deep supervision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기능이 탑재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17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AC768-A428-3678-1FF8-26E108FD0110}"/>
              </a:ext>
            </a:extLst>
          </p:cNvPr>
          <p:cNvSpPr txBox="1"/>
          <p:nvPr/>
        </p:nvSpPr>
        <p:spPr>
          <a:xfrm>
            <a:off x="970382" y="568107"/>
            <a:ext cx="10664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Task 7 :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모델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(Model)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변형 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: Convolution layer &amp; Channel</a:t>
            </a:r>
            <a:endParaRPr lang="ko-KR" altLang="en-US" sz="3200" dirty="0">
              <a:solidFill>
                <a:schemeClr val="accent4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09976-64BA-DC61-F740-C7976E3A2ABD}"/>
              </a:ext>
            </a:extLst>
          </p:cNvPr>
          <p:cNvSpPr txBox="1"/>
          <p:nvPr/>
        </p:nvSpPr>
        <p:spPr>
          <a:xfrm>
            <a:off x="2195471" y="2024207"/>
            <a:ext cx="8851469" cy="96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Convolution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층 파라미터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=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각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Layer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의 연산 시스템 균형을 맞추는 것이 좋음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	 Pooling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층을 거치면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feature map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이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¼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로 줄어들기 때문에 채널을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4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배로 증가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D13837E-9B4D-E335-2A82-5A5A2133CC65}"/>
              </a:ext>
            </a:extLst>
          </p:cNvPr>
          <p:cNvGrpSpPr/>
          <p:nvPr/>
        </p:nvGrpSpPr>
        <p:grpSpPr>
          <a:xfrm>
            <a:off x="1188722" y="1752783"/>
            <a:ext cx="2786118" cy="4831858"/>
            <a:chOff x="6396472" y="1282863"/>
            <a:chExt cx="2451613" cy="4251739"/>
          </a:xfrm>
        </p:grpSpPr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448AFEC1-8482-6518-4838-909E77005E32}"/>
                </a:ext>
              </a:extLst>
            </p:cNvPr>
            <p:cNvSpPr/>
            <p:nvPr/>
          </p:nvSpPr>
          <p:spPr>
            <a:xfrm>
              <a:off x="6396472" y="1982940"/>
              <a:ext cx="71482" cy="99823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627767A-FD0C-C245-C49B-1C212408C744}"/>
                </a:ext>
              </a:extLst>
            </p:cNvPr>
            <p:cNvSpPr/>
            <p:nvPr/>
          </p:nvSpPr>
          <p:spPr>
            <a:xfrm>
              <a:off x="6585988" y="1476523"/>
              <a:ext cx="46167" cy="97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BBEFB6-69F3-0412-C047-1D18CFB6B104}"/>
                </a:ext>
              </a:extLst>
            </p:cNvPr>
            <p:cNvSpPr txBox="1"/>
            <p:nvPr/>
          </p:nvSpPr>
          <p:spPr>
            <a:xfrm>
              <a:off x="6514173" y="1282863"/>
              <a:ext cx="405943" cy="217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1</a:t>
              </a:r>
              <a:endParaRPr lang="ko-KR" altLang="en-US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D2B45FEE-E819-7AD6-0478-31FDAA345BE8}"/>
                </a:ext>
              </a:extLst>
            </p:cNvPr>
            <p:cNvSpPr/>
            <p:nvPr/>
          </p:nvSpPr>
          <p:spPr>
            <a:xfrm>
              <a:off x="6730909" y="1988949"/>
              <a:ext cx="71482" cy="9982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AF585DB-A9F1-285E-5C9F-0A6622FC8DAB}"/>
                </a:ext>
              </a:extLst>
            </p:cNvPr>
            <p:cNvSpPr/>
            <p:nvPr/>
          </p:nvSpPr>
          <p:spPr>
            <a:xfrm>
              <a:off x="6880623" y="1476523"/>
              <a:ext cx="46167" cy="97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102439-1110-5347-2496-9EC72C5D8DC7}"/>
                </a:ext>
              </a:extLst>
            </p:cNvPr>
            <p:cNvSpPr txBox="1"/>
            <p:nvPr/>
          </p:nvSpPr>
          <p:spPr>
            <a:xfrm>
              <a:off x="6766522" y="1283658"/>
              <a:ext cx="5158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strike="sngStrike" dirty="0">
                  <a:solidFill>
                    <a:srgbClr val="FF0000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16</a:t>
              </a:r>
              <a:r>
                <a:rPr lang="en-US" altLang="ko-KR" sz="800" dirty="0">
                  <a:solidFill>
                    <a:srgbClr val="FF0000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-</a:t>
              </a:r>
              <a:r>
                <a:rPr lang="en-US" altLang="ko-KR" sz="8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&gt;4</a:t>
              </a:r>
              <a:endParaRPr lang="ko-KR" altLang="en-US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41" name="화살표: 아래쪽 40">
              <a:extLst>
                <a:ext uri="{FF2B5EF4-FFF2-40B4-BE49-F238E27FC236}">
                  <a16:creationId xmlns:a16="http://schemas.microsoft.com/office/drawing/2014/main" id="{BB2417AA-C9F8-816D-2F30-E363B9721CF1}"/>
                </a:ext>
              </a:extLst>
            </p:cNvPr>
            <p:cNvSpPr/>
            <p:nvPr/>
          </p:nvSpPr>
          <p:spPr>
            <a:xfrm>
              <a:off x="6853395" y="2531615"/>
              <a:ext cx="92936" cy="214578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C3ED20F-E642-755E-A978-0D493367E993}"/>
                </a:ext>
              </a:extLst>
            </p:cNvPr>
            <p:cNvSpPr/>
            <p:nvPr/>
          </p:nvSpPr>
          <p:spPr>
            <a:xfrm flipH="1">
              <a:off x="6880621" y="2847354"/>
              <a:ext cx="46167" cy="765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화살표: 오른쪽 42">
              <a:extLst>
                <a:ext uri="{FF2B5EF4-FFF2-40B4-BE49-F238E27FC236}">
                  <a16:creationId xmlns:a16="http://schemas.microsoft.com/office/drawing/2014/main" id="{9C035117-6A8F-EB58-DED2-787BE3519B91}"/>
                </a:ext>
              </a:extLst>
            </p:cNvPr>
            <p:cNvSpPr/>
            <p:nvPr/>
          </p:nvSpPr>
          <p:spPr>
            <a:xfrm>
              <a:off x="7048092" y="3148938"/>
              <a:ext cx="213499" cy="8108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97C6C0B-8B1D-8378-9517-C9E026420527}"/>
                </a:ext>
              </a:extLst>
            </p:cNvPr>
            <p:cNvSpPr/>
            <p:nvPr/>
          </p:nvSpPr>
          <p:spPr>
            <a:xfrm flipH="1">
              <a:off x="7328764" y="2847354"/>
              <a:ext cx="46167" cy="765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0D612A9-EEFA-A05B-4653-C486C8693E1E}"/>
                </a:ext>
              </a:extLst>
            </p:cNvPr>
            <p:cNvSpPr txBox="1"/>
            <p:nvPr/>
          </p:nvSpPr>
          <p:spPr>
            <a:xfrm>
              <a:off x="7199107" y="2647179"/>
              <a:ext cx="51582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strike="sngStrike" dirty="0">
                  <a:solidFill>
                    <a:srgbClr val="FF0000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32</a:t>
              </a:r>
              <a:r>
                <a:rPr lang="en-US" altLang="ko-KR" sz="8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-&gt;16</a:t>
              </a:r>
              <a:endParaRPr lang="ko-KR" altLang="en-US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46" name="화살표: 아래쪽 45">
              <a:extLst>
                <a:ext uri="{FF2B5EF4-FFF2-40B4-BE49-F238E27FC236}">
                  <a16:creationId xmlns:a16="http://schemas.microsoft.com/office/drawing/2014/main" id="{B5F52120-1984-4697-F737-53AFD37E7E84}"/>
                </a:ext>
              </a:extLst>
            </p:cNvPr>
            <p:cNvSpPr/>
            <p:nvPr/>
          </p:nvSpPr>
          <p:spPr>
            <a:xfrm>
              <a:off x="7301883" y="3681523"/>
              <a:ext cx="100625" cy="130821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78255E2-305A-385D-DD17-0323B72B3AE8}"/>
                </a:ext>
              </a:extLst>
            </p:cNvPr>
            <p:cNvSpPr/>
            <p:nvPr/>
          </p:nvSpPr>
          <p:spPr>
            <a:xfrm flipH="1">
              <a:off x="7320899" y="3885697"/>
              <a:ext cx="71481" cy="5656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화살표: 오른쪽 47">
              <a:extLst>
                <a:ext uri="{FF2B5EF4-FFF2-40B4-BE49-F238E27FC236}">
                  <a16:creationId xmlns:a16="http://schemas.microsoft.com/office/drawing/2014/main" id="{3ACC93A7-8A8A-E400-00D7-82664C7584FD}"/>
                </a:ext>
              </a:extLst>
            </p:cNvPr>
            <p:cNvSpPr/>
            <p:nvPr/>
          </p:nvSpPr>
          <p:spPr>
            <a:xfrm>
              <a:off x="7474710" y="4074505"/>
              <a:ext cx="213499" cy="81089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375D281-C170-5A0C-6BC3-C03974D26F45}"/>
                </a:ext>
              </a:extLst>
            </p:cNvPr>
            <p:cNvSpPr txBox="1"/>
            <p:nvPr/>
          </p:nvSpPr>
          <p:spPr>
            <a:xfrm>
              <a:off x="7675688" y="3629336"/>
              <a:ext cx="405943" cy="217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64</a:t>
              </a:r>
              <a:endParaRPr lang="ko-KR" altLang="en-US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CE28391-90EE-5BFE-417E-ACB57B575D51}"/>
                </a:ext>
              </a:extLst>
            </p:cNvPr>
            <p:cNvSpPr/>
            <p:nvPr/>
          </p:nvSpPr>
          <p:spPr>
            <a:xfrm flipH="1">
              <a:off x="7792957" y="3885696"/>
              <a:ext cx="71481" cy="5656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화살표: 아래쪽 50">
              <a:extLst>
                <a:ext uri="{FF2B5EF4-FFF2-40B4-BE49-F238E27FC236}">
                  <a16:creationId xmlns:a16="http://schemas.microsoft.com/office/drawing/2014/main" id="{BFB1FB9B-1CCA-93C7-5ACE-A2A8F96200DB}"/>
                </a:ext>
              </a:extLst>
            </p:cNvPr>
            <p:cNvSpPr/>
            <p:nvPr/>
          </p:nvSpPr>
          <p:spPr>
            <a:xfrm>
              <a:off x="7792957" y="4519212"/>
              <a:ext cx="100625" cy="130821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CEDC992-9B07-FA5E-AA88-8D6ADBEF2CA6}"/>
                </a:ext>
              </a:extLst>
            </p:cNvPr>
            <p:cNvSpPr/>
            <p:nvPr/>
          </p:nvSpPr>
          <p:spPr>
            <a:xfrm flipH="1">
              <a:off x="7789190" y="4741029"/>
              <a:ext cx="100623" cy="2984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D255DB4-2482-0A9E-D861-514BB6B74365}"/>
                </a:ext>
              </a:extLst>
            </p:cNvPr>
            <p:cNvSpPr/>
            <p:nvPr/>
          </p:nvSpPr>
          <p:spPr>
            <a:xfrm flipH="1">
              <a:off x="8361083" y="4729214"/>
              <a:ext cx="100623" cy="2984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화살표: 오른쪽 53">
              <a:extLst>
                <a:ext uri="{FF2B5EF4-FFF2-40B4-BE49-F238E27FC236}">
                  <a16:creationId xmlns:a16="http://schemas.microsoft.com/office/drawing/2014/main" id="{AE43F8C0-C93F-8223-CCF3-D08F43FCC5C6}"/>
                </a:ext>
              </a:extLst>
            </p:cNvPr>
            <p:cNvSpPr/>
            <p:nvPr/>
          </p:nvSpPr>
          <p:spPr>
            <a:xfrm>
              <a:off x="8002314" y="4840349"/>
              <a:ext cx="266753" cy="99823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B825EA-AA18-42FE-5B3C-0B51921BA883}"/>
                </a:ext>
              </a:extLst>
            </p:cNvPr>
            <p:cNvSpPr txBox="1"/>
            <p:nvPr/>
          </p:nvSpPr>
          <p:spPr>
            <a:xfrm>
              <a:off x="8208423" y="4541257"/>
              <a:ext cx="6396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strike="sngStrike" dirty="0">
                  <a:solidFill>
                    <a:srgbClr val="FF0000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128</a:t>
              </a:r>
              <a:r>
                <a:rPr lang="en-US" altLang="ko-KR" sz="800" dirty="0"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-&gt;256</a:t>
              </a:r>
              <a:endParaRPr lang="ko-KR" altLang="en-US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56" name="화살표: 아래쪽 55">
              <a:extLst>
                <a:ext uri="{FF2B5EF4-FFF2-40B4-BE49-F238E27FC236}">
                  <a16:creationId xmlns:a16="http://schemas.microsoft.com/office/drawing/2014/main" id="{688409F3-ABEA-7BEF-F8D0-9C06684F227A}"/>
                </a:ext>
              </a:extLst>
            </p:cNvPr>
            <p:cNvSpPr/>
            <p:nvPr/>
          </p:nvSpPr>
          <p:spPr>
            <a:xfrm>
              <a:off x="8361083" y="5130490"/>
              <a:ext cx="100625" cy="126294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F7D63EC-6246-3CD9-4DF9-E9F6E55B660C}"/>
                </a:ext>
              </a:extLst>
            </p:cNvPr>
            <p:cNvSpPr/>
            <p:nvPr/>
          </p:nvSpPr>
          <p:spPr>
            <a:xfrm flipH="1">
              <a:off x="8281864" y="5347780"/>
              <a:ext cx="240386" cy="1868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082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ADEE212-059C-8A8D-6FA1-E983EF3EBBBE}"/>
              </a:ext>
            </a:extLst>
          </p:cNvPr>
          <p:cNvSpPr/>
          <p:nvPr/>
        </p:nvSpPr>
        <p:spPr>
          <a:xfrm>
            <a:off x="1578283" y="1476523"/>
            <a:ext cx="46167" cy="1115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51D44E-7DF1-5123-E17D-03D70F5E9368}"/>
              </a:ext>
            </a:extLst>
          </p:cNvPr>
          <p:cNvSpPr/>
          <p:nvPr/>
        </p:nvSpPr>
        <p:spPr>
          <a:xfrm>
            <a:off x="1711179" y="1476523"/>
            <a:ext cx="46167" cy="1115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347DC5-60BE-ADDC-8360-FEB1D7636A17}"/>
              </a:ext>
            </a:extLst>
          </p:cNvPr>
          <p:cNvSpPr/>
          <p:nvPr/>
        </p:nvSpPr>
        <p:spPr>
          <a:xfrm>
            <a:off x="1857527" y="1476523"/>
            <a:ext cx="46167" cy="1115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521A45D-C206-1AFD-F00D-86DA0B8DF322}"/>
              </a:ext>
            </a:extLst>
          </p:cNvPr>
          <p:cNvSpPr/>
          <p:nvPr/>
        </p:nvSpPr>
        <p:spPr>
          <a:xfrm>
            <a:off x="1638799" y="1982940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56BE391-FA31-336A-C008-5E9CB12C5B02}"/>
              </a:ext>
            </a:extLst>
          </p:cNvPr>
          <p:cNvSpPr/>
          <p:nvPr/>
        </p:nvSpPr>
        <p:spPr>
          <a:xfrm>
            <a:off x="1771695" y="1982940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41B33C44-10C5-316C-6B8F-C04483AFD450}"/>
              </a:ext>
            </a:extLst>
          </p:cNvPr>
          <p:cNvSpPr/>
          <p:nvPr/>
        </p:nvSpPr>
        <p:spPr>
          <a:xfrm>
            <a:off x="1824239" y="2681024"/>
            <a:ext cx="100625" cy="12629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9628E-8D51-7A7E-4238-7508AA5F97E1}"/>
              </a:ext>
            </a:extLst>
          </p:cNvPr>
          <p:cNvSpPr/>
          <p:nvPr/>
        </p:nvSpPr>
        <p:spPr>
          <a:xfrm flipH="1">
            <a:off x="1811360" y="2847354"/>
            <a:ext cx="46167" cy="76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D358D0-2DF2-7C36-9815-94E2B2490BB5}"/>
              </a:ext>
            </a:extLst>
          </p:cNvPr>
          <p:cNvSpPr/>
          <p:nvPr/>
        </p:nvSpPr>
        <p:spPr>
          <a:xfrm flipH="1">
            <a:off x="1944256" y="2847354"/>
            <a:ext cx="46167" cy="76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42F083-CFCE-A443-04FC-DD736184F8D9}"/>
              </a:ext>
            </a:extLst>
          </p:cNvPr>
          <p:cNvSpPr/>
          <p:nvPr/>
        </p:nvSpPr>
        <p:spPr>
          <a:xfrm flipH="1">
            <a:off x="2090604" y="2847354"/>
            <a:ext cx="46167" cy="76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202949C-4E8A-98BC-FFCC-3532AB61BFA9}"/>
              </a:ext>
            </a:extLst>
          </p:cNvPr>
          <p:cNvSpPr/>
          <p:nvPr/>
        </p:nvSpPr>
        <p:spPr>
          <a:xfrm>
            <a:off x="1861227" y="3190866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CF09109-C975-AE4E-1F06-A6DA73343C3C}"/>
              </a:ext>
            </a:extLst>
          </p:cNvPr>
          <p:cNvSpPr/>
          <p:nvPr/>
        </p:nvSpPr>
        <p:spPr>
          <a:xfrm>
            <a:off x="1994123" y="3190866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A45E879-0ED6-ACBE-DB09-B138B4F31219}"/>
              </a:ext>
            </a:extLst>
          </p:cNvPr>
          <p:cNvSpPr/>
          <p:nvPr/>
        </p:nvSpPr>
        <p:spPr>
          <a:xfrm>
            <a:off x="2086459" y="3686050"/>
            <a:ext cx="100625" cy="12629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0071DD-B5A3-320F-D183-55E13ED6C782}"/>
              </a:ext>
            </a:extLst>
          </p:cNvPr>
          <p:cNvSpPr/>
          <p:nvPr/>
        </p:nvSpPr>
        <p:spPr>
          <a:xfrm flipH="1">
            <a:off x="2136770" y="3885696"/>
            <a:ext cx="49867" cy="565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2CFB26-710B-CDD4-C53A-B89FFF30AAD2}"/>
              </a:ext>
            </a:extLst>
          </p:cNvPr>
          <p:cNvSpPr/>
          <p:nvPr/>
        </p:nvSpPr>
        <p:spPr>
          <a:xfrm flipH="1">
            <a:off x="2310413" y="3885696"/>
            <a:ext cx="71481" cy="565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EBAC57-D7D2-8FF6-5026-30F8318F7A34}"/>
              </a:ext>
            </a:extLst>
          </p:cNvPr>
          <p:cNvSpPr/>
          <p:nvPr/>
        </p:nvSpPr>
        <p:spPr>
          <a:xfrm flipH="1">
            <a:off x="2496764" y="3885696"/>
            <a:ext cx="71481" cy="565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FCF23B2-4956-5717-F09E-E5583D76E18F}"/>
              </a:ext>
            </a:extLst>
          </p:cNvPr>
          <p:cNvSpPr/>
          <p:nvPr/>
        </p:nvSpPr>
        <p:spPr>
          <a:xfrm>
            <a:off x="2195542" y="4137703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1EB9A68-A37F-610E-02D3-50BFD4EA1DFB}"/>
              </a:ext>
            </a:extLst>
          </p:cNvPr>
          <p:cNvSpPr/>
          <p:nvPr/>
        </p:nvSpPr>
        <p:spPr>
          <a:xfrm>
            <a:off x="2409189" y="4137703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7C30F80E-E5E3-AE7D-71EF-CAC65BB56CF0}"/>
              </a:ext>
            </a:extLst>
          </p:cNvPr>
          <p:cNvSpPr/>
          <p:nvPr/>
        </p:nvSpPr>
        <p:spPr>
          <a:xfrm>
            <a:off x="2390635" y="4533063"/>
            <a:ext cx="100625" cy="12629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1EE373-4ABF-07E7-5C8F-8160D4750567}"/>
              </a:ext>
            </a:extLst>
          </p:cNvPr>
          <p:cNvSpPr/>
          <p:nvPr/>
        </p:nvSpPr>
        <p:spPr>
          <a:xfrm flipH="1">
            <a:off x="2421076" y="4741029"/>
            <a:ext cx="100623" cy="298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5FF33A-A82F-C96B-DB24-7585F1FED357}"/>
              </a:ext>
            </a:extLst>
          </p:cNvPr>
          <p:cNvSpPr/>
          <p:nvPr/>
        </p:nvSpPr>
        <p:spPr>
          <a:xfrm flipH="1">
            <a:off x="2665440" y="4741029"/>
            <a:ext cx="100623" cy="298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F81D28-2D8D-E68C-1512-208F58EE14DA}"/>
              </a:ext>
            </a:extLst>
          </p:cNvPr>
          <p:cNvSpPr/>
          <p:nvPr/>
        </p:nvSpPr>
        <p:spPr>
          <a:xfrm flipH="1">
            <a:off x="2904487" y="4741029"/>
            <a:ext cx="100623" cy="298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B590D0E-30D4-F1E6-78F9-1A52FD09BFA9}"/>
              </a:ext>
            </a:extLst>
          </p:cNvPr>
          <p:cNvSpPr/>
          <p:nvPr/>
        </p:nvSpPr>
        <p:spPr>
          <a:xfrm>
            <a:off x="2541264" y="4840349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36C1DD6-F8CA-9CF5-D69D-9D3808308CE6}"/>
              </a:ext>
            </a:extLst>
          </p:cNvPr>
          <p:cNvSpPr/>
          <p:nvPr/>
        </p:nvSpPr>
        <p:spPr>
          <a:xfrm>
            <a:off x="2818757" y="4840349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332754D3-9C72-6F37-DA82-DBF6659DAF07}"/>
              </a:ext>
            </a:extLst>
          </p:cNvPr>
          <p:cNvSpPr/>
          <p:nvPr/>
        </p:nvSpPr>
        <p:spPr>
          <a:xfrm>
            <a:off x="2907249" y="5130489"/>
            <a:ext cx="100625" cy="12629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05A591-5F0F-CE50-C86E-FF63C53D7217}"/>
              </a:ext>
            </a:extLst>
          </p:cNvPr>
          <p:cNvSpPr/>
          <p:nvPr/>
        </p:nvSpPr>
        <p:spPr>
          <a:xfrm flipH="1">
            <a:off x="2918730" y="5347779"/>
            <a:ext cx="240386" cy="186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5B6015-43F0-C867-89D0-26BABF1777F6}"/>
              </a:ext>
            </a:extLst>
          </p:cNvPr>
          <p:cNvSpPr/>
          <p:nvPr/>
        </p:nvSpPr>
        <p:spPr>
          <a:xfrm flipH="1">
            <a:off x="3346102" y="5347779"/>
            <a:ext cx="240386" cy="186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AE23F7-2A9E-0A1A-6512-8DA89B783513}"/>
              </a:ext>
            </a:extLst>
          </p:cNvPr>
          <p:cNvSpPr/>
          <p:nvPr/>
        </p:nvSpPr>
        <p:spPr>
          <a:xfrm flipH="1">
            <a:off x="3828565" y="5347779"/>
            <a:ext cx="240386" cy="186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66104CD-22DB-A6CD-5656-F7C27925041B}"/>
              </a:ext>
            </a:extLst>
          </p:cNvPr>
          <p:cNvSpPr/>
          <p:nvPr/>
        </p:nvSpPr>
        <p:spPr>
          <a:xfrm>
            <a:off x="3238556" y="5384869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9A70315-60D7-62BA-3AFD-2B6874E23703}"/>
              </a:ext>
            </a:extLst>
          </p:cNvPr>
          <p:cNvSpPr/>
          <p:nvPr/>
        </p:nvSpPr>
        <p:spPr>
          <a:xfrm>
            <a:off x="3679179" y="5384869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DA8169-89C3-E746-1611-3122CB109993}"/>
              </a:ext>
            </a:extLst>
          </p:cNvPr>
          <p:cNvSpPr/>
          <p:nvPr/>
        </p:nvSpPr>
        <p:spPr>
          <a:xfrm flipH="1">
            <a:off x="3929126" y="4786276"/>
            <a:ext cx="100623" cy="19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1AF167-56D6-A2FB-F485-9881518A178B}"/>
              </a:ext>
            </a:extLst>
          </p:cNvPr>
          <p:cNvSpPr/>
          <p:nvPr/>
        </p:nvSpPr>
        <p:spPr>
          <a:xfrm flipH="1">
            <a:off x="4173489" y="4786276"/>
            <a:ext cx="100623" cy="19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F0A623-AD11-ADE9-80E9-2A366BBB56B0}"/>
              </a:ext>
            </a:extLst>
          </p:cNvPr>
          <p:cNvSpPr/>
          <p:nvPr/>
        </p:nvSpPr>
        <p:spPr>
          <a:xfrm flipH="1">
            <a:off x="4412536" y="4786276"/>
            <a:ext cx="100623" cy="19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8ACF9025-F010-908C-9CCA-02707398F401}"/>
              </a:ext>
            </a:extLst>
          </p:cNvPr>
          <p:cNvSpPr/>
          <p:nvPr/>
        </p:nvSpPr>
        <p:spPr>
          <a:xfrm>
            <a:off x="4063562" y="4840349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E21FD17-7A07-DE11-2F16-458033D6F07E}"/>
              </a:ext>
            </a:extLst>
          </p:cNvPr>
          <p:cNvSpPr/>
          <p:nvPr/>
        </p:nvSpPr>
        <p:spPr>
          <a:xfrm>
            <a:off x="4324037" y="4840349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A8A8AA88-55E5-27D7-2805-024E8466DC57}"/>
              </a:ext>
            </a:extLst>
          </p:cNvPr>
          <p:cNvSpPr/>
          <p:nvPr/>
        </p:nvSpPr>
        <p:spPr>
          <a:xfrm rot="10800000">
            <a:off x="3924625" y="5039493"/>
            <a:ext cx="100623" cy="217290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7653FE-93CB-430D-4CB3-4D9F0580E9CE}"/>
              </a:ext>
            </a:extLst>
          </p:cNvPr>
          <p:cNvSpPr/>
          <p:nvPr/>
        </p:nvSpPr>
        <p:spPr>
          <a:xfrm flipH="1">
            <a:off x="4461973" y="3912732"/>
            <a:ext cx="49866" cy="465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11B916-7700-2789-B7E9-F553F34F6EEC}"/>
              </a:ext>
            </a:extLst>
          </p:cNvPr>
          <p:cNvSpPr/>
          <p:nvPr/>
        </p:nvSpPr>
        <p:spPr>
          <a:xfrm flipH="1">
            <a:off x="4635616" y="3912732"/>
            <a:ext cx="71480" cy="465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E4A62F2-05CE-DE46-CCE5-74A2E71C10FA}"/>
              </a:ext>
            </a:extLst>
          </p:cNvPr>
          <p:cNvSpPr/>
          <p:nvPr/>
        </p:nvSpPr>
        <p:spPr>
          <a:xfrm flipH="1">
            <a:off x="4821967" y="3912732"/>
            <a:ext cx="71480" cy="465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CAFA03A3-5570-1103-18DD-1AF2D2F06ACC}"/>
              </a:ext>
            </a:extLst>
          </p:cNvPr>
          <p:cNvSpPr/>
          <p:nvPr/>
        </p:nvSpPr>
        <p:spPr>
          <a:xfrm>
            <a:off x="4520745" y="4064916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CADE4BBE-C37F-9812-7747-60E688211E4F}"/>
              </a:ext>
            </a:extLst>
          </p:cNvPr>
          <p:cNvSpPr/>
          <p:nvPr/>
        </p:nvSpPr>
        <p:spPr>
          <a:xfrm>
            <a:off x="4734392" y="4064916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D0C848-D717-AA18-1C62-CD3B305D3B21}"/>
              </a:ext>
            </a:extLst>
          </p:cNvPr>
          <p:cNvSpPr/>
          <p:nvPr/>
        </p:nvSpPr>
        <p:spPr>
          <a:xfrm flipH="1">
            <a:off x="3814255" y="4786277"/>
            <a:ext cx="101388" cy="1991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5A1EAC-C40D-7595-AF5D-B249D02BA636}"/>
              </a:ext>
            </a:extLst>
          </p:cNvPr>
          <p:cNvSpPr/>
          <p:nvPr/>
        </p:nvSpPr>
        <p:spPr>
          <a:xfrm flipH="1">
            <a:off x="4387129" y="3915683"/>
            <a:ext cx="71482" cy="4629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AAE905F8-A30F-2BFB-BF7D-8FA342F79B91}"/>
              </a:ext>
            </a:extLst>
          </p:cNvPr>
          <p:cNvSpPr/>
          <p:nvPr/>
        </p:nvSpPr>
        <p:spPr>
          <a:xfrm rot="10800000">
            <a:off x="4407217" y="4424417"/>
            <a:ext cx="100624" cy="298463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838778F-A574-6B33-F289-01AB713C0FAA}"/>
              </a:ext>
            </a:extLst>
          </p:cNvPr>
          <p:cNvSpPr/>
          <p:nvPr/>
        </p:nvSpPr>
        <p:spPr>
          <a:xfrm flipH="1">
            <a:off x="4813602" y="2781631"/>
            <a:ext cx="46167" cy="639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F7DCC2-DC09-FECD-D476-CE99BE60935F}"/>
              </a:ext>
            </a:extLst>
          </p:cNvPr>
          <p:cNvSpPr/>
          <p:nvPr/>
        </p:nvSpPr>
        <p:spPr>
          <a:xfrm flipH="1">
            <a:off x="4946497" y="2781631"/>
            <a:ext cx="46167" cy="639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5865DD-BD37-754A-2571-A0EA2DE11A56}"/>
              </a:ext>
            </a:extLst>
          </p:cNvPr>
          <p:cNvSpPr/>
          <p:nvPr/>
        </p:nvSpPr>
        <p:spPr>
          <a:xfrm flipH="1">
            <a:off x="5092846" y="2781631"/>
            <a:ext cx="46167" cy="639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1077D5B7-E191-65A7-1BD1-DECC45473037}"/>
              </a:ext>
            </a:extLst>
          </p:cNvPr>
          <p:cNvSpPr/>
          <p:nvPr/>
        </p:nvSpPr>
        <p:spPr>
          <a:xfrm>
            <a:off x="4861854" y="3075231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507C496D-702E-EB20-B4C2-727E6B01ED17}"/>
              </a:ext>
            </a:extLst>
          </p:cNvPr>
          <p:cNvSpPr/>
          <p:nvPr/>
        </p:nvSpPr>
        <p:spPr>
          <a:xfrm>
            <a:off x="5021364" y="3075231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AF65E2E0-94BE-9038-0E75-E7820AF6C4C2}"/>
              </a:ext>
            </a:extLst>
          </p:cNvPr>
          <p:cNvSpPr/>
          <p:nvPr/>
        </p:nvSpPr>
        <p:spPr>
          <a:xfrm rot="10800000">
            <a:off x="4798587" y="3513881"/>
            <a:ext cx="100624" cy="298463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60D0FF-B33F-E798-CE34-C2A9F420B3C1}"/>
              </a:ext>
            </a:extLst>
          </p:cNvPr>
          <p:cNvSpPr/>
          <p:nvPr/>
        </p:nvSpPr>
        <p:spPr>
          <a:xfrm flipH="1">
            <a:off x="4755886" y="2797520"/>
            <a:ext cx="58832" cy="6159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9EF4B1-4C10-DF08-0B3E-D45C35B37418}"/>
              </a:ext>
            </a:extLst>
          </p:cNvPr>
          <p:cNvSpPr/>
          <p:nvPr/>
        </p:nvSpPr>
        <p:spPr>
          <a:xfrm>
            <a:off x="5104796" y="1476523"/>
            <a:ext cx="46167" cy="971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A8DB3D5-F039-7840-E71D-22C6B41DFC05}"/>
              </a:ext>
            </a:extLst>
          </p:cNvPr>
          <p:cNvSpPr/>
          <p:nvPr/>
        </p:nvSpPr>
        <p:spPr>
          <a:xfrm>
            <a:off x="5237691" y="1476523"/>
            <a:ext cx="46167" cy="971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FDA9D7C-0A1E-44A0-4BC0-3FF86E2F840E}"/>
              </a:ext>
            </a:extLst>
          </p:cNvPr>
          <p:cNvSpPr/>
          <p:nvPr/>
        </p:nvSpPr>
        <p:spPr>
          <a:xfrm>
            <a:off x="5384040" y="1476523"/>
            <a:ext cx="46167" cy="971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882B63F-8602-52E3-A78D-37E2D5F9222B}"/>
              </a:ext>
            </a:extLst>
          </p:cNvPr>
          <p:cNvSpPr/>
          <p:nvPr/>
        </p:nvSpPr>
        <p:spPr>
          <a:xfrm>
            <a:off x="5165312" y="1982940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B141B80E-C7C5-AFCF-96B0-C838E2E5E9E4}"/>
              </a:ext>
            </a:extLst>
          </p:cNvPr>
          <p:cNvSpPr/>
          <p:nvPr/>
        </p:nvSpPr>
        <p:spPr>
          <a:xfrm>
            <a:off x="5298208" y="1982940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36FEB941-2294-CB79-707A-6382010D6F4E}"/>
              </a:ext>
            </a:extLst>
          </p:cNvPr>
          <p:cNvSpPr/>
          <p:nvPr/>
        </p:nvSpPr>
        <p:spPr>
          <a:xfrm rot="10800000">
            <a:off x="5077566" y="2495661"/>
            <a:ext cx="100624" cy="223708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3D7EBD-C039-DFE6-F832-B6132A7AC3B4}"/>
              </a:ext>
            </a:extLst>
          </p:cNvPr>
          <p:cNvSpPr/>
          <p:nvPr/>
        </p:nvSpPr>
        <p:spPr>
          <a:xfrm flipH="1">
            <a:off x="5058178" y="1482812"/>
            <a:ext cx="46167" cy="9505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A62C6344-A05E-B514-2757-B41AD7BC60CA}"/>
              </a:ext>
            </a:extLst>
          </p:cNvPr>
          <p:cNvSpPr/>
          <p:nvPr/>
        </p:nvSpPr>
        <p:spPr>
          <a:xfrm>
            <a:off x="2065604" y="1949219"/>
            <a:ext cx="2880893" cy="947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857711E8-1190-11AC-2221-D0940E30F5D2}"/>
              </a:ext>
            </a:extLst>
          </p:cNvPr>
          <p:cNvSpPr/>
          <p:nvPr/>
        </p:nvSpPr>
        <p:spPr>
          <a:xfrm>
            <a:off x="2309721" y="3128059"/>
            <a:ext cx="2374999" cy="9473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79A24D58-B10A-499F-E216-253DE2B1A8A3}"/>
              </a:ext>
            </a:extLst>
          </p:cNvPr>
          <p:cNvSpPr/>
          <p:nvPr/>
        </p:nvSpPr>
        <p:spPr>
          <a:xfrm>
            <a:off x="3086612" y="4850001"/>
            <a:ext cx="664049" cy="9017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5011714A-0D16-277A-2479-2BEB8C4537DF}"/>
              </a:ext>
            </a:extLst>
          </p:cNvPr>
          <p:cNvSpPr/>
          <p:nvPr/>
        </p:nvSpPr>
        <p:spPr>
          <a:xfrm>
            <a:off x="2681333" y="4124154"/>
            <a:ext cx="1642704" cy="9982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983BA289-D33B-84EB-1180-B366D12FF201}"/>
              </a:ext>
            </a:extLst>
          </p:cNvPr>
          <p:cNvSpPr/>
          <p:nvPr/>
        </p:nvSpPr>
        <p:spPr>
          <a:xfrm>
            <a:off x="8890069" y="3037262"/>
            <a:ext cx="374781" cy="47038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45996B-5509-4E90-C751-B4D296BB232C}"/>
              </a:ext>
            </a:extLst>
          </p:cNvPr>
          <p:cNvSpPr txBox="1"/>
          <p:nvPr/>
        </p:nvSpPr>
        <p:spPr>
          <a:xfrm>
            <a:off x="9264849" y="3048535"/>
            <a:ext cx="1572654" cy="37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Max pool 2x2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23319598-192F-A0B2-EB8A-F431D206C0FF}"/>
              </a:ext>
            </a:extLst>
          </p:cNvPr>
          <p:cNvSpPr/>
          <p:nvPr/>
        </p:nvSpPr>
        <p:spPr>
          <a:xfrm rot="10800000">
            <a:off x="8890069" y="2348374"/>
            <a:ext cx="369231" cy="470387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9485C0-B359-10F8-96FB-0CA5889500DD}"/>
              </a:ext>
            </a:extLst>
          </p:cNvPr>
          <p:cNvSpPr txBox="1"/>
          <p:nvPr/>
        </p:nvSpPr>
        <p:spPr>
          <a:xfrm>
            <a:off x="9264850" y="2441263"/>
            <a:ext cx="1572655" cy="37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Up-conv 2x2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27CC6437-437D-C576-31B4-66E569308A88}"/>
              </a:ext>
            </a:extLst>
          </p:cNvPr>
          <p:cNvSpPr/>
          <p:nvPr/>
        </p:nvSpPr>
        <p:spPr>
          <a:xfrm>
            <a:off x="8664790" y="1872121"/>
            <a:ext cx="515827" cy="36700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2ABC651-6BE3-4DBE-25E2-1CABF0322304}"/>
              </a:ext>
            </a:extLst>
          </p:cNvPr>
          <p:cNvSpPr txBox="1"/>
          <p:nvPr/>
        </p:nvSpPr>
        <p:spPr>
          <a:xfrm>
            <a:off x="9264850" y="1853953"/>
            <a:ext cx="1877121" cy="37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Copy and crop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F71D8A9C-B9A1-D222-F54B-E7D10A6A5A6C}"/>
              </a:ext>
            </a:extLst>
          </p:cNvPr>
          <p:cNvSpPr/>
          <p:nvPr/>
        </p:nvSpPr>
        <p:spPr>
          <a:xfrm>
            <a:off x="8675231" y="1306675"/>
            <a:ext cx="515827" cy="3556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7118EF-7317-15B1-3388-5F7470EACC06}"/>
              </a:ext>
            </a:extLst>
          </p:cNvPr>
          <p:cNvSpPr txBox="1"/>
          <p:nvPr/>
        </p:nvSpPr>
        <p:spPr>
          <a:xfrm>
            <a:off x="9270496" y="1289473"/>
            <a:ext cx="1877121" cy="37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Conv 3x3, </a:t>
            </a:r>
            <a:r>
              <a:rPr lang="en-US" altLang="ko-KR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ReLU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395EF3-D006-0C16-2475-B02DED33964F}"/>
              </a:ext>
            </a:extLst>
          </p:cNvPr>
          <p:cNvSpPr txBox="1"/>
          <p:nvPr/>
        </p:nvSpPr>
        <p:spPr>
          <a:xfrm>
            <a:off x="1032113" y="1767378"/>
            <a:ext cx="569253" cy="60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Input</a:t>
            </a:r>
          </a:p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Image</a:t>
            </a:r>
          </a:p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tile</a:t>
            </a:r>
            <a:endParaRPr lang="ko-KR" altLang="en-US" sz="11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4F318B-E16A-1BA0-9C27-B5C9B7A01DF1}"/>
              </a:ext>
            </a:extLst>
          </p:cNvPr>
          <p:cNvSpPr txBox="1"/>
          <p:nvPr/>
        </p:nvSpPr>
        <p:spPr>
          <a:xfrm>
            <a:off x="1478618" y="1282863"/>
            <a:ext cx="199330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590D1C1-2D5F-9D50-D01F-ED47FEFE276C}"/>
              </a:ext>
            </a:extLst>
          </p:cNvPr>
          <p:cNvSpPr txBox="1"/>
          <p:nvPr/>
        </p:nvSpPr>
        <p:spPr>
          <a:xfrm>
            <a:off x="1568482" y="1282863"/>
            <a:ext cx="395526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6A2200-7A25-EA8B-DA9C-D8EA4609459E}"/>
              </a:ext>
            </a:extLst>
          </p:cNvPr>
          <p:cNvSpPr txBox="1"/>
          <p:nvPr/>
        </p:nvSpPr>
        <p:spPr>
          <a:xfrm>
            <a:off x="1764676" y="1282863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2F8A2C1-F980-66D2-F98B-0724B97D7F05}"/>
              </a:ext>
            </a:extLst>
          </p:cNvPr>
          <p:cNvSpPr txBox="1"/>
          <p:nvPr/>
        </p:nvSpPr>
        <p:spPr>
          <a:xfrm>
            <a:off x="1832570" y="2663840"/>
            <a:ext cx="395526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128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513D90B-0A92-B22D-5FB2-285630B5F1A6}"/>
              </a:ext>
            </a:extLst>
          </p:cNvPr>
          <p:cNvSpPr txBox="1"/>
          <p:nvPr/>
        </p:nvSpPr>
        <p:spPr>
          <a:xfrm>
            <a:off x="2028764" y="2663840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128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C66511-BDE6-DE5E-5320-C318160A1037}"/>
              </a:ext>
            </a:extLst>
          </p:cNvPr>
          <p:cNvSpPr txBox="1"/>
          <p:nvPr/>
        </p:nvSpPr>
        <p:spPr>
          <a:xfrm>
            <a:off x="2185228" y="3650053"/>
            <a:ext cx="395526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256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B4279C-1DBF-2886-4EF1-A52F75457783}"/>
              </a:ext>
            </a:extLst>
          </p:cNvPr>
          <p:cNvSpPr txBox="1"/>
          <p:nvPr/>
        </p:nvSpPr>
        <p:spPr>
          <a:xfrm>
            <a:off x="2381422" y="3650053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256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6C85249-B382-7C9C-6FEF-80FCCCBEBF97}"/>
              </a:ext>
            </a:extLst>
          </p:cNvPr>
          <p:cNvSpPr txBox="1"/>
          <p:nvPr/>
        </p:nvSpPr>
        <p:spPr>
          <a:xfrm>
            <a:off x="2559392" y="4541255"/>
            <a:ext cx="395526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512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75133E8-1933-46E3-2FAF-46A9C5144C20}"/>
              </a:ext>
            </a:extLst>
          </p:cNvPr>
          <p:cNvSpPr txBox="1"/>
          <p:nvPr/>
        </p:nvSpPr>
        <p:spPr>
          <a:xfrm>
            <a:off x="2807983" y="4541255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512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31744DE-10DC-68C7-FB7D-282992BB5739}"/>
              </a:ext>
            </a:extLst>
          </p:cNvPr>
          <p:cNvSpPr txBox="1"/>
          <p:nvPr/>
        </p:nvSpPr>
        <p:spPr>
          <a:xfrm>
            <a:off x="3274297" y="5130224"/>
            <a:ext cx="476364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1024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7EE54B-26F3-87BC-8A90-8F4942C14903}"/>
              </a:ext>
            </a:extLst>
          </p:cNvPr>
          <p:cNvSpPr txBox="1"/>
          <p:nvPr/>
        </p:nvSpPr>
        <p:spPr>
          <a:xfrm>
            <a:off x="5260329" y="1282863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680227E-DBEA-7CE5-D261-2C0D91EC049F}"/>
              </a:ext>
            </a:extLst>
          </p:cNvPr>
          <p:cNvSpPr txBox="1"/>
          <p:nvPr/>
        </p:nvSpPr>
        <p:spPr>
          <a:xfrm>
            <a:off x="916047" y="2332971"/>
            <a:ext cx="914197" cy="26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168x216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5C3C0C-E687-5671-78F4-8DDBAB472DCB}"/>
              </a:ext>
            </a:extLst>
          </p:cNvPr>
          <p:cNvSpPr txBox="1"/>
          <p:nvPr/>
        </p:nvSpPr>
        <p:spPr>
          <a:xfrm>
            <a:off x="5201053" y="2465058"/>
            <a:ext cx="914197" cy="26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160x208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ED0A8633-CE75-30CB-AFDA-9C1486C32214}"/>
              </a:ext>
            </a:extLst>
          </p:cNvPr>
          <p:cNvSpPr/>
          <p:nvPr/>
        </p:nvSpPr>
        <p:spPr>
          <a:xfrm>
            <a:off x="5521148" y="1982940"/>
            <a:ext cx="71482" cy="9982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C347C3B-7B58-AA44-078D-35228E02565B}"/>
              </a:ext>
            </a:extLst>
          </p:cNvPr>
          <p:cNvSpPr/>
          <p:nvPr/>
        </p:nvSpPr>
        <p:spPr>
          <a:xfrm>
            <a:off x="5653147" y="1476523"/>
            <a:ext cx="46167" cy="971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C550DF-5BCC-D83F-1580-05D057612B7C}"/>
              </a:ext>
            </a:extLst>
          </p:cNvPr>
          <p:cNvSpPr txBox="1"/>
          <p:nvPr/>
        </p:nvSpPr>
        <p:spPr>
          <a:xfrm>
            <a:off x="5581333" y="1282863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647C9E67-3B26-11D5-3056-D2CFA00224EA}"/>
              </a:ext>
            </a:extLst>
          </p:cNvPr>
          <p:cNvSpPr/>
          <p:nvPr/>
        </p:nvSpPr>
        <p:spPr>
          <a:xfrm>
            <a:off x="5798067" y="1988950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BC02FB6-CBD1-87F6-FB85-DCBC535EFF5C}"/>
              </a:ext>
            </a:extLst>
          </p:cNvPr>
          <p:cNvSpPr/>
          <p:nvPr/>
        </p:nvSpPr>
        <p:spPr>
          <a:xfrm>
            <a:off x="5947781" y="1476523"/>
            <a:ext cx="46167" cy="971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E7BAA5-120C-1EC1-9452-A43548BA730A}"/>
              </a:ext>
            </a:extLst>
          </p:cNvPr>
          <p:cNvSpPr txBox="1"/>
          <p:nvPr/>
        </p:nvSpPr>
        <p:spPr>
          <a:xfrm>
            <a:off x="5833681" y="1283658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5" name="화살표: 아래쪽 94">
            <a:extLst>
              <a:ext uri="{FF2B5EF4-FFF2-40B4-BE49-F238E27FC236}">
                <a16:creationId xmlns:a16="http://schemas.microsoft.com/office/drawing/2014/main" id="{49729B2B-4013-6B48-F44F-E9FDDB7A91DC}"/>
              </a:ext>
            </a:extLst>
          </p:cNvPr>
          <p:cNvSpPr/>
          <p:nvPr/>
        </p:nvSpPr>
        <p:spPr>
          <a:xfrm>
            <a:off x="5920553" y="2531614"/>
            <a:ext cx="92936" cy="21457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71A042E-D860-8C59-349D-3F1D4AC3893B}"/>
              </a:ext>
            </a:extLst>
          </p:cNvPr>
          <p:cNvSpPr/>
          <p:nvPr/>
        </p:nvSpPr>
        <p:spPr>
          <a:xfrm flipH="1">
            <a:off x="5947780" y="2847354"/>
            <a:ext cx="46167" cy="76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1EE21840-0F6C-9218-5880-077327A92B34}"/>
              </a:ext>
            </a:extLst>
          </p:cNvPr>
          <p:cNvSpPr/>
          <p:nvPr/>
        </p:nvSpPr>
        <p:spPr>
          <a:xfrm>
            <a:off x="6115250" y="3148937"/>
            <a:ext cx="213499" cy="8108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5B67EEA-4334-A36F-E08B-AABFEF9E8C4F}"/>
              </a:ext>
            </a:extLst>
          </p:cNvPr>
          <p:cNvSpPr/>
          <p:nvPr/>
        </p:nvSpPr>
        <p:spPr>
          <a:xfrm flipH="1">
            <a:off x="6395922" y="2847354"/>
            <a:ext cx="46167" cy="76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1CF78A-D120-72A5-E988-BBD66540B6E9}"/>
              </a:ext>
            </a:extLst>
          </p:cNvPr>
          <p:cNvSpPr txBox="1"/>
          <p:nvPr/>
        </p:nvSpPr>
        <p:spPr>
          <a:xfrm>
            <a:off x="6266266" y="2647179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32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20E1AF04-780C-1226-EFD1-8A34234B4514}"/>
              </a:ext>
            </a:extLst>
          </p:cNvPr>
          <p:cNvSpPr/>
          <p:nvPr/>
        </p:nvSpPr>
        <p:spPr>
          <a:xfrm>
            <a:off x="6369041" y="3681523"/>
            <a:ext cx="100625" cy="13082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5FB6887-7898-6000-332A-519922A35372}"/>
              </a:ext>
            </a:extLst>
          </p:cNvPr>
          <p:cNvSpPr/>
          <p:nvPr/>
        </p:nvSpPr>
        <p:spPr>
          <a:xfrm flipH="1">
            <a:off x="6388056" y="3885696"/>
            <a:ext cx="71481" cy="565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F754DFAA-3B1E-D515-7429-CB8194117A17}"/>
              </a:ext>
            </a:extLst>
          </p:cNvPr>
          <p:cNvSpPr/>
          <p:nvPr/>
        </p:nvSpPr>
        <p:spPr>
          <a:xfrm>
            <a:off x="6541869" y="4074504"/>
            <a:ext cx="213499" cy="8108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900A773-EAAA-4BAB-E274-B54149BF5DAE}"/>
              </a:ext>
            </a:extLst>
          </p:cNvPr>
          <p:cNvSpPr txBox="1"/>
          <p:nvPr/>
        </p:nvSpPr>
        <p:spPr>
          <a:xfrm>
            <a:off x="6742845" y="3629336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651C6E-10FC-A1C5-0D10-111E3C9814FF}"/>
              </a:ext>
            </a:extLst>
          </p:cNvPr>
          <p:cNvSpPr/>
          <p:nvPr/>
        </p:nvSpPr>
        <p:spPr>
          <a:xfrm flipH="1">
            <a:off x="6860115" y="3885696"/>
            <a:ext cx="71481" cy="565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3EF2300C-D6B9-4991-672A-B353C2D10549}"/>
              </a:ext>
            </a:extLst>
          </p:cNvPr>
          <p:cNvSpPr/>
          <p:nvPr/>
        </p:nvSpPr>
        <p:spPr>
          <a:xfrm>
            <a:off x="6860115" y="4519212"/>
            <a:ext cx="100625" cy="13082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1F35A0-9661-6832-F410-93FD971C1C48}"/>
              </a:ext>
            </a:extLst>
          </p:cNvPr>
          <p:cNvSpPr/>
          <p:nvPr/>
        </p:nvSpPr>
        <p:spPr>
          <a:xfrm flipH="1">
            <a:off x="6856349" y="4741029"/>
            <a:ext cx="100623" cy="298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B74432B-1B62-931C-5FC6-9C70731C08E7}"/>
              </a:ext>
            </a:extLst>
          </p:cNvPr>
          <p:cNvSpPr/>
          <p:nvPr/>
        </p:nvSpPr>
        <p:spPr>
          <a:xfrm flipH="1">
            <a:off x="7428242" y="4729214"/>
            <a:ext cx="100623" cy="298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CBE26D20-51CD-53FF-FE8A-4600DA439659}"/>
              </a:ext>
            </a:extLst>
          </p:cNvPr>
          <p:cNvSpPr/>
          <p:nvPr/>
        </p:nvSpPr>
        <p:spPr>
          <a:xfrm>
            <a:off x="7069473" y="4840349"/>
            <a:ext cx="266753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8D7A21D-BFFF-A986-C5BB-D53D93CB0724}"/>
              </a:ext>
            </a:extLst>
          </p:cNvPr>
          <p:cNvSpPr txBox="1"/>
          <p:nvPr/>
        </p:nvSpPr>
        <p:spPr>
          <a:xfrm>
            <a:off x="7275581" y="4541255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128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183FC09-A681-5C9E-B118-94E781F0C5D3}"/>
              </a:ext>
            </a:extLst>
          </p:cNvPr>
          <p:cNvSpPr/>
          <p:nvPr/>
        </p:nvSpPr>
        <p:spPr>
          <a:xfrm>
            <a:off x="7428242" y="5130489"/>
            <a:ext cx="100625" cy="12629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50D0585-7178-CD0B-116C-79457DF81D8C}"/>
              </a:ext>
            </a:extLst>
          </p:cNvPr>
          <p:cNvSpPr/>
          <p:nvPr/>
        </p:nvSpPr>
        <p:spPr>
          <a:xfrm flipH="1">
            <a:off x="7349022" y="5347779"/>
            <a:ext cx="240386" cy="186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4DBBE7E-5799-CC81-E1AD-2F8358B527C7}"/>
              </a:ext>
            </a:extLst>
          </p:cNvPr>
          <p:cNvSpPr/>
          <p:nvPr/>
        </p:nvSpPr>
        <p:spPr>
          <a:xfrm flipH="1">
            <a:off x="7776393" y="5347779"/>
            <a:ext cx="240386" cy="186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404209-E3C4-284F-424F-A9050116EBAB}"/>
              </a:ext>
            </a:extLst>
          </p:cNvPr>
          <p:cNvSpPr txBox="1"/>
          <p:nvPr/>
        </p:nvSpPr>
        <p:spPr>
          <a:xfrm>
            <a:off x="7702089" y="5130224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256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FC2D1D1C-7234-B846-2502-22A6EA63ECD0}"/>
              </a:ext>
            </a:extLst>
          </p:cNvPr>
          <p:cNvSpPr/>
          <p:nvPr/>
        </p:nvSpPr>
        <p:spPr>
          <a:xfrm>
            <a:off x="7846274" y="5689010"/>
            <a:ext cx="100625" cy="12629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8CBBA4AF-FAAA-1F1B-A541-B99C16EE15C0}"/>
              </a:ext>
            </a:extLst>
          </p:cNvPr>
          <p:cNvSpPr/>
          <p:nvPr/>
        </p:nvSpPr>
        <p:spPr>
          <a:xfrm flipH="1">
            <a:off x="7776392" y="5961710"/>
            <a:ext cx="240386" cy="1262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19EC9BB-C976-B72F-407A-5058A003222B}"/>
              </a:ext>
            </a:extLst>
          </p:cNvPr>
          <p:cNvCxnSpPr>
            <a:cxnSpLocks/>
          </p:cNvCxnSpPr>
          <p:nvPr/>
        </p:nvCxnSpPr>
        <p:spPr>
          <a:xfrm flipV="1">
            <a:off x="8016778" y="5067077"/>
            <a:ext cx="650114" cy="8946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90821AF-420D-A1E3-56E4-0D5871C1076D}"/>
              </a:ext>
            </a:extLst>
          </p:cNvPr>
          <p:cNvCxnSpPr>
            <a:cxnSpLocks/>
          </p:cNvCxnSpPr>
          <p:nvPr/>
        </p:nvCxnSpPr>
        <p:spPr>
          <a:xfrm>
            <a:off x="8023360" y="6088004"/>
            <a:ext cx="643532" cy="2115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F3059A8A-41E9-2368-7C8A-4F7E8B0F1415}"/>
              </a:ext>
            </a:extLst>
          </p:cNvPr>
          <p:cNvSpPr/>
          <p:nvPr/>
        </p:nvSpPr>
        <p:spPr>
          <a:xfrm>
            <a:off x="8657314" y="4940172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E90CF6D5-9D3B-46D0-E5B2-BEE27C54113E}"/>
              </a:ext>
            </a:extLst>
          </p:cNvPr>
          <p:cNvSpPr/>
          <p:nvPr/>
        </p:nvSpPr>
        <p:spPr>
          <a:xfrm>
            <a:off x="8657314" y="5130224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72E5FA8-3B78-7AA4-1506-726093E9D991}"/>
              </a:ext>
            </a:extLst>
          </p:cNvPr>
          <p:cNvSpPr/>
          <p:nvPr/>
        </p:nvSpPr>
        <p:spPr>
          <a:xfrm>
            <a:off x="8657314" y="5307038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055732C0-306C-F622-FBBE-07FB3039483F}"/>
              </a:ext>
            </a:extLst>
          </p:cNvPr>
          <p:cNvSpPr/>
          <p:nvPr/>
        </p:nvSpPr>
        <p:spPr>
          <a:xfrm>
            <a:off x="8657314" y="5500804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DDD5D623-3795-6346-515F-5FD0D13F6940}"/>
              </a:ext>
            </a:extLst>
          </p:cNvPr>
          <p:cNvSpPr/>
          <p:nvPr/>
        </p:nvSpPr>
        <p:spPr>
          <a:xfrm>
            <a:off x="8657314" y="5689010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679AB3-15C5-7EDA-A793-940D9EE654B2}"/>
              </a:ext>
            </a:extLst>
          </p:cNvPr>
          <p:cNvSpPr/>
          <p:nvPr/>
        </p:nvSpPr>
        <p:spPr>
          <a:xfrm>
            <a:off x="8657314" y="5877214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A28FEEF-2607-EDF8-2E34-10BD8BF49DEF}"/>
              </a:ext>
            </a:extLst>
          </p:cNvPr>
          <p:cNvSpPr/>
          <p:nvPr/>
        </p:nvSpPr>
        <p:spPr>
          <a:xfrm>
            <a:off x="8657314" y="6072084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CFF1203-2C6A-D906-2B96-2FA153A47E7B}"/>
              </a:ext>
            </a:extLst>
          </p:cNvPr>
          <p:cNvSpPr/>
          <p:nvPr/>
        </p:nvSpPr>
        <p:spPr>
          <a:xfrm>
            <a:off x="8657314" y="6229321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14112F0-35B9-9C53-0D54-ABEF45FF8E97}"/>
              </a:ext>
            </a:extLst>
          </p:cNvPr>
          <p:cNvSpPr txBox="1"/>
          <p:nvPr/>
        </p:nvSpPr>
        <p:spPr>
          <a:xfrm>
            <a:off x="8637909" y="4579945"/>
            <a:ext cx="1732810" cy="24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Fully-Connected, Sigmoid</a:t>
            </a:r>
            <a:endParaRPr lang="ko-KR" altLang="en-US" sz="1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A2070FD2-1117-3666-93AE-CECD008B4F30}"/>
              </a:ext>
            </a:extLst>
          </p:cNvPr>
          <p:cNvCxnSpPr>
            <a:cxnSpLocks/>
            <a:stCxn id="118" idx="6"/>
          </p:cNvCxnSpPr>
          <p:nvPr/>
        </p:nvCxnSpPr>
        <p:spPr>
          <a:xfrm>
            <a:off x="8816231" y="5018004"/>
            <a:ext cx="722978" cy="538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B9096B3D-4AA5-0842-A63B-D97862119E2F}"/>
              </a:ext>
            </a:extLst>
          </p:cNvPr>
          <p:cNvSpPr/>
          <p:nvPr/>
        </p:nvSpPr>
        <p:spPr>
          <a:xfrm>
            <a:off x="9472385" y="5578635"/>
            <a:ext cx="158917" cy="15566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2FAF5B3-F199-B216-1A24-0479E21C54D2}"/>
              </a:ext>
            </a:extLst>
          </p:cNvPr>
          <p:cNvCxnSpPr>
            <a:cxnSpLocks/>
            <a:stCxn id="125" idx="6"/>
            <a:endCxn id="128" idx="3"/>
          </p:cNvCxnSpPr>
          <p:nvPr/>
        </p:nvCxnSpPr>
        <p:spPr>
          <a:xfrm flipV="1">
            <a:off x="8816231" y="5711500"/>
            <a:ext cx="679427" cy="5956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6AB2581C-9B2B-ACF1-BA6E-A010803C225B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8029942" y="5208055"/>
            <a:ext cx="627372" cy="764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183A1A89-987D-DCA7-F687-9FDFEF4C8E3B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8020363" y="5384869"/>
            <a:ext cx="636951" cy="6702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57E24C56-954D-B3B0-04AA-A404DFED63D6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8020362" y="5523600"/>
            <a:ext cx="660224" cy="500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58206B58-02FD-CC2A-BD00-4C55C2698488}"/>
              </a:ext>
            </a:extLst>
          </p:cNvPr>
          <p:cNvCxnSpPr>
            <a:cxnSpLocks/>
            <a:stCxn id="115" idx="1"/>
            <a:endCxn id="122" idx="2"/>
          </p:cNvCxnSpPr>
          <p:nvPr/>
        </p:nvCxnSpPr>
        <p:spPr>
          <a:xfrm flipV="1">
            <a:off x="8016778" y="5766841"/>
            <a:ext cx="640535" cy="258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357E3C90-C1E5-C125-DF4B-BAB314ED8142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8049704" y="5955046"/>
            <a:ext cx="607610" cy="53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672001F2-D967-5D83-C6DD-D4E7CDC8330A}"/>
              </a:ext>
            </a:extLst>
          </p:cNvPr>
          <p:cNvCxnSpPr>
            <a:cxnSpLocks/>
          </p:cNvCxnSpPr>
          <p:nvPr/>
        </p:nvCxnSpPr>
        <p:spPr>
          <a:xfrm>
            <a:off x="8047103" y="6047871"/>
            <a:ext cx="630883" cy="886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4AB734A-BCEE-14EB-F62D-AA23920C1298}"/>
              </a:ext>
            </a:extLst>
          </p:cNvPr>
          <p:cNvCxnSpPr>
            <a:cxnSpLocks/>
            <a:endCxn id="128" idx="2"/>
          </p:cNvCxnSpPr>
          <p:nvPr/>
        </p:nvCxnSpPr>
        <p:spPr>
          <a:xfrm flipV="1">
            <a:off x="8790737" y="5656466"/>
            <a:ext cx="681648" cy="4541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05F137D-A137-CB4F-3F6C-63F3CD642C5B}"/>
              </a:ext>
            </a:extLst>
          </p:cNvPr>
          <p:cNvCxnSpPr>
            <a:cxnSpLocks/>
            <a:endCxn id="128" idx="1"/>
          </p:cNvCxnSpPr>
          <p:nvPr/>
        </p:nvCxnSpPr>
        <p:spPr>
          <a:xfrm flipV="1">
            <a:off x="8806745" y="5601431"/>
            <a:ext cx="688913" cy="376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E72B8F2D-B143-DAE1-2CF3-1238CE7EE29D}"/>
              </a:ext>
            </a:extLst>
          </p:cNvPr>
          <p:cNvCxnSpPr>
            <a:cxnSpLocks/>
            <a:endCxn id="128" idx="2"/>
          </p:cNvCxnSpPr>
          <p:nvPr/>
        </p:nvCxnSpPr>
        <p:spPr>
          <a:xfrm flipV="1">
            <a:off x="8815401" y="5656466"/>
            <a:ext cx="656984" cy="146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2D16402B-2B9F-13A0-6CA7-BAB386BA8088}"/>
              </a:ext>
            </a:extLst>
          </p:cNvPr>
          <p:cNvCxnSpPr>
            <a:cxnSpLocks/>
            <a:endCxn id="128" idx="1"/>
          </p:cNvCxnSpPr>
          <p:nvPr/>
        </p:nvCxnSpPr>
        <p:spPr>
          <a:xfrm flipV="1">
            <a:off x="8824057" y="5601431"/>
            <a:ext cx="671601" cy="100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B33F1C4-4C58-8F09-6E3D-D4490B74224B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8808092" y="5428000"/>
            <a:ext cx="687566" cy="1734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4B38C4BB-9174-473F-CB83-9D7C7C34571B}"/>
              </a:ext>
            </a:extLst>
          </p:cNvPr>
          <p:cNvCxnSpPr>
            <a:cxnSpLocks/>
          </p:cNvCxnSpPr>
          <p:nvPr/>
        </p:nvCxnSpPr>
        <p:spPr>
          <a:xfrm>
            <a:off x="8851644" y="5229273"/>
            <a:ext cx="591959" cy="3344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65CFE510-9E87-3099-36B2-5AE2A7D78B32}"/>
              </a:ext>
            </a:extLst>
          </p:cNvPr>
          <p:cNvSpPr txBox="1"/>
          <p:nvPr/>
        </p:nvSpPr>
        <p:spPr>
          <a:xfrm>
            <a:off x="9683153" y="5514393"/>
            <a:ext cx="687566" cy="26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Output</a:t>
            </a:r>
            <a:endParaRPr lang="ko-KR" altLang="en-US" sz="11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2767859-0119-C509-C914-F342955D1D24}"/>
              </a:ext>
            </a:extLst>
          </p:cNvPr>
          <p:cNvSpPr txBox="1"/>
          <p:nvPr/>
        </p:nvSpPr>
        <p:spPr>
          <a:xfrm>
            <a:off x="7681524" y="6116599"/>
            <a:ext cx="830228" cy="26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3x4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9F752B2-9156-4D01-2763-F725AAF8C1CF}"/>
              </a:ext>
            </a:extLst>
          </p:cNvPr>
          <p:cNvSpPr txBox="1"/>
          <p:nvPr/>
        </p:nvSpPr>
        <p:spPr>
          <a:xfrm>
            <a:off x="8518029" y="6371691"/>
            <a:ext cx="830228" cy="26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3072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0EE8E-4123-C62E-1C0C-96C3110DCAF7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11/14 Model Architecture</a:t>
            </a:r>
            <a:endParaRPr lang="ko-KR" altLang="en-US" sz="32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441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4FC3AF74-CCDF-7B58-4881-7D62F850B374}"/>
              </a:ext>
            </a:extLst>
          </p:cNvPr>
          <p:cNvSpPr/>
          <p:nvPr/>
        </p:nvSpPr>
        <p:spPr>
          <a:xfrm rot="19776647">
            <a:off x="1381636" y="1123910"/>
            <a:ext cx="971382" cy="518345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DEE212-059C-8A8D-6FA1-E983EF3EBBBE}"/>
              </a:ext>
            </a:extLst>
          </p:cNvPr>
          <p:cNvSpPr/>
          <p:nvPr/>
        </p:nvSpPr>
        <p:spPr>
          <a:xfrm>
            <a:off x="719628" y="1476523"/>
            <a:ext cx="46167" cy="1115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51D44E-7DF1-5123-E17D-03D70F5E9368}"/>
              </a:ext>
            </a:extLst>
          </p:cNvPr>
          <p:cNvSpPr/>
          <p:nvPr/>
        </p:nvSpPr>
        <p:spPr>
          <a:xfrm>
            <a:off x="852524" y="1476523"/>
            <a:ext cx="46167" cy="1115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347DC5-60BE-ADDC-8360-FEB1D7636A17}"/>
              </a:ext>
            </a:extLst>
          </p:cNvPr>
          <p:cNvSpPr/>
          <p:nvPr/>
        </p:nvSpPr>
        <p:spPr>
          <a:xfrm>
            <a:off x="998872" y="1476523"/>
            <a:ext cx="46167" cy="1115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521A45D-C206-1AFD-F00D-86DA0B8DF322}"/>
              </a:ext>
            </a:extLst>
          </p:cNvPr>
          <p:cNvSpPr/>
          <p:nvPr/>
        </p:nvSpPr>
        <p:spPr>
          <a:xfrm>
            <a:off x="780144" y="1982940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56BE391-FA31-336A-C008-5E9CB12C5B02}"/>
              </a:ext>
            </a:extLst>
          </p:cNvPr>
          <p:cNvSpPr/>
          <p:nvPr/>
        </p:nvSpPr>
        <p:spPr>
          <a:xfrm>
            <a:off x="913040" y="1982940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41B33C44-10C5-316C-6B8F-C04483AFD450}"/>
              </a:ext>
            </a:extLst>
          </p:cNvPr>
          <p:cNvSpPr/>
          <p:nvPr/>
        </p:nvSpPr>
        <p:spPr>
          <a:xfrm rot="18883633">
            <a:off x="1130184" y="2641779"/>
            <a:ext cx="82601" cy="20882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D9628E-8D51-7A7E-4238-7508AA5F97E1}"/>
              </a:ext>
            </a:extLst>
          </p:cNvPr>
          <p:cNvSpPr/>
          <p:nvPr/>
        </p:nvSpPr>
        <p:spPr>
          <a:xfrm flipH="1">
            <a:off x="1296679" y="2856367"/>
            <a:ext cx="46167" cy="76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D358D0-2DF2-7C36-9815-94E2B2490BB5}"/>
              </a:ext>
            </a:extLst>
          </p:cNvPr>
          <p:cNvSpPr/>
          <p:nvPr/>
        </p:nvSpPr>
        <p:spPr>
          <a:xfrm flipH="1">
            <a:off x="1429575" y="2856367"/>
            <a:ext cx="46167" cy="76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42F083-CFCE-A443-04FC-DD736184F8D9}"/>
              </a:ext>
            </a:extLst>
          </p:cNvPr>
          <p:cNvSpPr/>
          <p:nvPr/>
        </p:nvSpPr>
        <p:spPr>
          <a:xfrm flipH="1">
            <a:off x="1575923" y="2856367"/>
            <a:ext cx="46167" cy="76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202949C-4E8A-98BC-FFCC-3532AB61BFA9}"/>
              </a:ext>
            </a:extLst>
          </p:cNvPr>
          <p:cNvSpPr/>
          <p:nvPr/>
        </p:nvSpPr>
        <p:spPr>
          <a:xfrm>
            <a:off x="1346546" y="3199879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CF09109-C975-AE4E-1F06-A6DA73343C3C}"/>
              </a:ext>
            </a:extLst>
          </p:cNvPr>
          <p:cNvSpPr/>
          <p:nvPr/>
        </p:nvSpPr>
        <p:spPr>
          <a:xfrm>
            <a:off x="1479442" y="3199879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4A45E879-0ED6-ACBE-DB09-B138B4F31219}"/>
              </a:ext>
            </a:extLst>
          </p:cNvPr>
          <p:cNvSpPr/>
          <p:nvPr/>
        </p:nvSpPr>
        <p:spPr>
          <a:xfrm rot="18897465">
            <a:off x="1681030" y="3635971"/>
            <a:ext cx="88378" cy="21053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0071DD-B5A3-320F-D183-55E13ED6C782}"/>
              </a:ext>
            </a:extLst>
          </p:cNvPr>
          <p:cNvSpPr/>
          <p:nvPr/>
        </p:nvSpPr>
        <p:spPr>
          <a:xfrm flipH="1">
            <a:off x="1863463" y="3885696"/>
            <a:ext cx="49867" cy="565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2CFB26-710B-CDD4-C53A-B89FFF30AAD2}"/>
              </a:ext>
            </a:extLst>
          </p:cNvPr>
          <p:cNvSpPr/>
          <p:nvPr/>
        </p:nvSpPr>
        <p:spPr>
          <a:xfrm flipH="1">
            <a:off x="2037106" y="3885696"/>
            <a:ext cx="71481" cy="565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EBAC57-D7D2-8FF6-5026-30F8318F7A34}"/>
              </a:ext>
            </a:extLst>
          </p:cNvPr>
          <p:cNvSpPr/>
          <p:nvPr/>
        </p:nvSpPr>
        <p:spPr>
          <a:xfrm flipH="1">
            <a:off x="2223457" y="3885696"/>
            <a:ext cx="71481" cy="565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FCF23B2-4956-5717-F09E-E5583D76E18F}"/>
              </a:ext>
            </a:extLst>
          </p:cNvPr>
          <p:cNvSpPr/>
          <p:nvPr/>
        </p:nvSpPr>
        <p:spPr>
          <a:xfrm>
            <a:off x="1922235" y="4137703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1EB9A68-A37F-610E-02D3-50BFD4EA1DFB}"/>
              </a:ext>
            </a:extLst>
          </p:cNvPr>
          <p:cNvSpPr/>
          <p:nvPr/>
        </p:nvSpPr>
        <p:spPr>
          <a:xfrm>
            <a:off x="2135882" y="4137703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7C30F80E-E5E3-AE7D-71EF-CAC65BB56CF0}"/>
              </a:ext>
            </a:extLst>
          </p:cNvPr>
          <p:cNvSpPr/>
          <p:nvPr/>
        </p:nvSpPr>
        <p:spPr>
          <a:xfrm rot="18767564">
            <a:off x="2276855" y="4514111"/>
            <a:ext cx="104629" cy="175565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1EE373-4ABF-07E7-5C8F-8160D4750567}"/>
              </a:ext>
            </a:extLst>
          </p:cNvPr>
          <p:cNvSpPr/>
          <p:nvPr/>
        </p:nvSpPr>
        <p:spPr>
          <a:xfrm flipH="1">
            <a:off x="2332766" y="4763438"/>
            <a:ext cx="100623" cy="298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5FF33A-A82F-C96B-DB24-7585F1FED357}"/>
              </a:ext>
            </a:extLst>
          </p:cNvPr>
          <p:cNvSpPr/>
          <p:nvPr/>
        </p:nvSpPr>
        <p:spPr>
          <a:xfrm flipH="1">
            <a:off x="2577130" y="4763438"/>
            <a:ext cx="100623" cy="298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F81D28-2D8D-E68C-1512-208F58EE14DA}"/>
              </a:ext>
            </a:extLst>
          </p:cNvPr>
          <p:cNvSpPr/>
          <p:nvPr/>
        </p:nvSpPr>
        <p:spPr>
          <a:xfrm flipH="1">
            <a:off x="2816177" y="4763438"/>
            <a:ext cx="100623" cy="298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CB590D0E-30D4-F1E6-78F9-1A52FD09BFA9}"/>
              </a:ext>
            </a:extLst>
          </p:cNvPr>
          <p:cNvSpPr/>
          <p:nvPr/>
        </p:nvSpPr>
        <p:spPr>
          <a:xfrm>
            <a:off x="2452954" y="4862758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36C1DD6-F8CA-9CF5-D69D-9D3808308CE6}"/>
              </a:ext>
            </a:extLst>
          </p:cNvPr>
          <p:cNvSpPr/>
          <p:nvPr/>
        </p:nvSpPr>
        <p:spPr>
          <a:xfrm>
            <a:off x="2730447" y="4862758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332754D3-9C72-6F37-DA82-DBF6659DAF07}"/>
              </a:ext>
            </a:extLst>
          </p:cNvPr>
          <p:cNvSpPr/>
          <p:nvPr/>
        </p:nvSpPr>
        <p:spPr>
          <a:xfrm rot="19965549">
            <a:off x="2864577" y="5137327"/>
            <a:ext cx="105933" cy="24438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805A591-5F0F-CE50-C86E-FF63C53D7217}"/>
              </a:ext>
            </a:extLst>
          </p:cNvPr>
          <p:cNvSpPr/>
          <p:nvPr/>
        </p:nvSpPr>
        <p:spPr>
          <a:xfrm flipH="1">
            <a:off x="2847969" y="5444415"/>
            <a:ext cx="240386" cy="186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5B6015-43F0-C867-89D0-26BABF1777F6}"/>
              </a:ext>
            </a:extLst>
          </p:cNvPr>
          <p:cNvSpPr/>
          <p:nvPr/>
        </p:nvSpPr>
        <p:spPr>
          <a:xfrm flipH="1">
            <a:off x="3275341" y="5444415"/>
            <a:ext cx="240386" cy="186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0AE23F7-2A9E-0A1A-6512-8DA89B783513}"/>
              </a:ext>
            </a:extLst>
          </p:cNvPr>
          <p:cNvSpPr/>
          <p:nvPr/>
        </p:nvSpPr>
        <p:spPr>
          <a:xfrm flipH="1">
            <a:off x="3757804" y="5444415"/>
            <a:ext cx="240386" cy="186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566104CD-22DB-A6CD-5656-F7C27925041B}"/>
              </a:ext>
            </a:extLst>
          </p:cNvPr>
          <p:cNvSpPr/>
          <p:nvPr/>
        </p:nvSpPr>
        <p:spPr>
          <a:xfrm>
            <a:off x="3167795" y="5481505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19A70315-60D7-62BA-3AFD-2B6874E23703}"/>
              </a:ext>
            </a:extLst>
          </p:cNvPr>
          <p:cNvSpPr/>
          <p:nvPr/>
        </p:nvSpPr>
        <p:spPr>
          <a:xfrm>
            <a:off x="3608418" y="5481505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DDA8169-89C3-E746-1611-3122CB109993}"/>
              </a:ext>
            </a:extLst>
          </p:cNvPr>
          <p:cNvSpPr/>
          <p:nvPr/>
        </p:nvSpPr>
        <p:spPr>
          <a:xfrm flipH="1">
            <a:off x="4181283" y="4786276"/>
            <a:ext cx="100623" cy="19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1AF167-56D6-A2FB-F485-9881518A178B}"/>
              </a:ext>
            </a:extLst>
          </p:cNvPr>
          <p:cNvSpPr/>
          <p:nvPr/>
        </p:nvSpPr>
        <p:spPr>
          <a:xfrm flipH="1">
            <a:off x="4425646" y="4786276"/>
            <a:ext cx="100623" cy="19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5F0A623-AD11-ADE9-80E9-2A366BBB56B0}"/>
              </a:ext>
            </a:extLst>
          </p:cNvPr>
          <p:cNvSpPr/>
          <p:nvPr/>
        </p:nvSpPr>
        <p:spPr>
          <a:xfrm flipH="1">
            <a:off x="4664693" y="4786276"/>
            <a:ext cx="100623" cy="199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8ACF9025-F010-908C-9CCA-02707398F401}"/>
              </a:ext>
            </a:extLst>
          </p:cNvPr>
          <p:cNvSpPr/>
          <p:nvPr/>
        </p:nvSpPr>
        <p:spPr>
          <a:xfrm>
            <a:off x="4315719" y="4840349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7E21FD17-7A07-DE11-2F16-458033D6F07E}"/>
              </a:ext>
            </a:extLst>
          </p:cNvPr>
          <p:cNvSpPr/>
          <p:nvPr/>
        </p:nvSpPr>
        <p:spPr>
          <a:xfrm>
            <a:off x="4576194" y="4840349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67653FE-93CB-430D-4CB3-4D9F0580E9CE}"/>
              </a:ext>
            </a:extLst>
          </p:cNvPr>
          <p:cNvSpPr/>
          <p:nvPr/>
        </p:nvSpPr>
        <p:spPr>
          <a:xfrm flipH="1">
            <a:off x="4866734" y="3912732"/>
            <a:ext cx="49866" cy="465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D11B916-7700-2789-B7E9-F553F34F6EEC}"/>
              </a:ext>
            </a:extLst>
          </p:cNvPr>
          <p:cNvSpPr/>
          <p:nvPr/>
        </p:nvSpPr>
        <p:spPr>
          <a:xfrm flipH="1">
            <a:off x="5040377" y="3912732"/>
            <a:ext cx="71480" cy="465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E4A62F2-05CE-DE46-CCE5-74A2E71C10FA}"/>
              </a:ext>
            </a:extLst>
          </p:cNvPr>
          <p:cNvSpPr/>
          <p:nvPr/>
        </p:nvSpPr>
        <p:spPr>
          <a:xfrm flipH="1">
            <a:off x="5226728" y="3912732"/>
            <a:ext cx="71480" cy="4658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CAFA03A3-5570-1103-18DD-1AF2D2F06ACC}"/>
              </a:ext>
            </a:extLst>
          </p:cNvPr>
          <p:cNvSpPr/>
          <p:nvPr/>
        </p:nvSpPr>
        <p:spPr>
          <a:xfrm>
            <a:off x="4925506" y="4064916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CADE4BBE-C37F-9812-7747-60E688211E4F}"/>
              </a:ext>
            </a:extLst>
          </p:cNvPr>
          <p:cNvSpPr/>
          <p:nvPr/>
        </p:nvSpPr>
        <p:spPr>
          <a:xfrm>
            <a:off x="5139153" y="4064916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1D0C848-D717-AA18-1C62-CD3B305D3B21}"/>
              </a:ext>
            </a:extLst>
          </p:cNvPr>
          <p:cNvSpPr/>
          <p:nvPr/>
        </p:nvSpPr>
        <p:spPr>
          <a:xfrm flipH="1">
            <a:off x="4066412" y="4786277"/>
            <a:ext cx="101388" cy="1991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5A1EAC-C40D-7595-AF5D-B249D02BA636}"/>
              </a:ext>
            </a:extLst>
          </p:cNvPr>
          <p:cNvSpPr/>
          <p:nvPr/>
        </p:nvSpPr>
        <p:spPr>
          <a:xfrm flipH="1">
            <a:off x="4791890" y="3915683"/>
            <a:ext cx="71482" cy="4629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838778F-A574-6B33-F289-01AB713C0FAA}"/>
              </a:ext>
            </a:extLst>
          </p:cNvPr>
          <p:cNvSpPr/>
          <p:nvPr/>
        </p:nvSpPr>
        <p:spPr>
          <a:xfrm flipH="1">
            <a:off x="5455618" y="2781631"/>
            <a:ext cx="46167" cy="639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5F7DCC2-DC09-FECD-D476-CE99BE60935F}"/>
              </a:ext>
            </a:extLst>
          </p:cNvPr>
          <p:cNvSpPr/>
          <p:nvPr/>
        </p:nvSpPr>
        <p:spPr>
          <a:xfrm flipH="1">
            <a:off x="5588513" y="2781631"/>
            <a:ext cx="46167" cy="639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75865DD-BD37-754A-2571-A0EA2DE11A56}"/>
              </a:ext>
            </a:extLst>
          </p:cNvPr>
          <p:cNvSpPr/>
          <p:nvPr/>
        </p:nvSpPr>
        <p:spPr>
          <a:xfrm flipH="1">
            <a:off x="5734862" y="2781631"/>
            <a:ext cx="46167" cy="6398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1077D5B7-E191-65A7-1BD1-DECC45473037}"/>
              </a:ext>
            </a:extLst>
          </p:cNvPr>
          <p:cNvSpPr/>
          <p:nvPr/>
        </p:nvSpPr>
        <p:spPr>
          <a:xfrm>
            <a:off x="5503870" y="3075231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507C496D-702E-EB20-B4C2-727E6B01ED17}"/>
              </a:ext>
            </a:extLst>
          </p:cNvPr>
          <p:cNvSpPr/>
          <p:nvPr/>
        </p:nvSpPr>
        <p:spPr>
          <a:xfrm>
            <a:off x="5663380" y="3075231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060D0FF-B33F-E798-CE34-C2A9F420B3C1}"/>
              </a:ext>
            </a:extLst>
          </p:cNvPr>
          <p:cNvSpPr/>
          <p:nvPr/>
        </p:nvSpPr>
        <p:spPr>
          <a:xfrm flipH="1">
            <a:off x="5397902" y="2797520"/>
            <a:ext cx="58832" cy="6159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69EF4B1-4C10-DF08-0B3E-D45C35B37418}"/>
              </a:ext>
            </a:extLst>
          </p:cNvPr>
          <p:cNvSpPr/>
          <p:nvPr/>
        </p:nvSpPr>
        <p:spPr>
          <a:xfrm>
            <a:off x="5980121" y="1476523"/>
            <a:ext cx="46167" cy="971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A8DB3D5-F039-7840-E71D-22C6B41DFC05}"/>
              </a:ext>
            </a:extLst>
          </p:cNvPr>
          <p:cNvSpPr/>
          <p:nvPr/>
        </p:nvSpPr>
        <p:spPr>
          <a:xfrm>
            <a:off x="6113016" y="1476523"/>
            <a:ext cx="46167" cy="971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FDA9D7C-0A1E-44A0-4BC0-3FF86E2F840E}"/>
              </a:ext>
            </a:extLst>
          </p:cNvPr>
          <p:cNvSpPr/>
          <p:nvPr/>
        </p:nvSpPr>
        <p:spPr>
          <a:xfrm>
            <a:off x="6259365" y="1476523"/>
            <a:ext cx="46167" cy="971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B882B63F-8602-52E3-A78D-37E2D5F9222B}"/>
              </a:ext>
            </a:extLst>
          </p:cNvPr>
          <p:cNvSpPr/>
          <p:nvPr/>
        </p:nvSpPr>
        <p:spPr>
          <a:xfrm>
            <a:off x="6040637" y="1982940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B141B80E-C7C5-AFCF-96B0-C838E2E5E9E4}"/>
              </a:ext>
            </a:extLst>
          </p:cNvPr>
          <p:cNvSpPr/>
          <p:nvPr/>
        </p:nvSpPr>
        <p:spPr>
          <a:xfrm>
            <a:off x="6173533" y="1982940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83D7EBD-C039-DFE6-F832-B6132A7AC3B4}"/>
              </a:ext>
            </a:extLst>
          </p:cNvPr>
          <p:cNvSpPr/>
          <p:nvPr/>
        </p:nvSpPr>
        <p:spPr>
          <a:xfrm flipH="1">
            <a:off x="5933503" y="1482812"/>
            <a:ext cx="46167" cy="9505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983BA289-D33B-84EB-1180-B366D12FF201}"/>
              </a:ext>
            </a:extLst>
          </p:cNvPr>
          <p:cNvSpPr/>
          <p:nvPr/>
        </p:nvSpPr>
        <p:spPr>
          <a:xfrm>
            <a:off x="8890069" y="2533795"/>
            <a:ext cx="374781" cy="470387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B45996B-5509-4E90-C751-B4D296BB232C}"/>
              </a:ext>
            </a:extLst>
          </p:cNvPr>
          <p:cNvSpPr txBox="1"/>
          <p:nvPr/>
        </p:nvSpPr>
        <p:spPr>
          <a:xfrm>
            <a:off x="9264849" y="2545068"/>
            <a:ext cx="1572654" cy="37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Max pool 2x2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69" name="화살표: 아래쪽 68">
            <a:extLst>
              <a:ext uri="{FF2B5EF4-FFF2-40B4-BE49-F238E27FC236}">
                <a16:creationId xmlns:a16="http://schemas.microsoft.com/office/drawing/2014/main" id="{23319598-192F-A0B2-EB8A-F431D206C0FF}"/>
              </a:ext>
            </a:extLst>
          </p:cNvPr>
          <p:cNvSpPr/>
          <p:nvPr/>
        </p:nvSpPr>
        <p:spPr>
          <a:xfrm rot="10800000">
            <a:off x="8890069" y="1844907"/>
            <a:ext cx="369231" cy="470387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59485C0-B359-10F8-96FB-0CA5889500DD}"/>
              </a:ext>
            </a:extLst>
          </p:cNvPr>
          <p:cNvSpPr txBox="1"/>
          <p:nvPr/>
        </p:nvSpPr>
        <p:spPr>
          <a:xfrm>
            <a:off x="9264850" y="1937796"/>
            <a:ext cx="157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Up-sampling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2ABC651-6BE3-4DBE-25E2-1CABF0322304}"/>
              </a:ext>
            </a:extLst>
          </p:cNvPr>
          <p:cNvSpPr txBox="1"/>
          <p:nvPr/>
        </p:nvSpPr>
        <p:spPr>
          <a:xfrm>
            <a:off x="9264850" y="1350486"/>
            <a:ext cx="1877121" cy="37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Skip connection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F71D8A9C-B9A1-D222-F54B-E7D10A6A5A6C}"/>
              </a:ext>
            </a:extLst>
          </p:cNvPr>
          <p:cNvSpPr/>
          <p:nvPr/>
        </p:nvSpPr>
        <p:spPr>
          <a:xfrm>
            <a:off x="8675231" y="803208"/>
            <a:ext cx="515827" cy="35563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37118EF-7317-15B1-3388-5F7470EACC06}"/>
              </a:ext>
            </a:extLst>
          </p:cNvPr>
          <p:cNvSpPr txBox="1"/>
          <p:nvPr/>
        </p:nvSpPr>
        <p:spPr>
          <a:xfrm>
            <a:off x="9270496" y="786006"/>
            <a:ext cx="1877121" cy="37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Conv 3x3, </a:t>
            </a:r>
            <a:r>
              <a:rPr lang="en-US" altLang="ko-KR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ReLU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395EF3-D006-0C16-2475-B02DED33964F}"/>
              </a:ext>
            </a:extLst>
          </p:cNvPr>
          <p:cNvSpPr txBox="1"/>
          <p:nvPr/>
        </p:nvSpPr>
        <p:spPr>
          <a:xfrm>
            <a:off x="175526" y="1620899"/>
            <a:ext cx="569253" cy="60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Input</a:t>
            </a:r>
          </a:p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Image</a:t>
            </a:r>
          </a:p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tile</a:t>
            </a:r>
            <a:endParaRPr lang="ko-KR" altLang="en-US" sz="11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4F318B-E16A-1BA0-9C27-B5C9B7A01DF1}"/>
              </a:ext>
            </a:extLst>
          </p:cNvPr>
          <p:cNvSpPr txBox="1"/>
          <p:nvPr/>
        </p:nvSpPr>
        <p:spPr>
          <a:xfrm>
            <a:off x="619963" y="1282863"/>
            <a:ext cx="199330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590D1C1-2D5F-9D50-D01F-ED47FEFE276C}"/>
              </a:ext>
            </a:extLst>
          </p:cNvPr>
          <p:cNvSpPr txBox="1"/>
          <p:nvPr/>
        </p:nvSpPr>
        <p:spPr>
          <a:xfrm>
            <a:off x="709827" y="1282863"/>
            <a:ext cx="395526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96A2200-7A25-EA8B-DA9C-D8EA4609459E}"/>
              </a:ext>
            </a:extLst>
          </p:cNvPr>
          <p:cNvSpPr txBox="1"/>
          <p:nvPr/>
        </p:nvSpPr>
        <p:spPr>
          <a:xfrm>
            <a:off x="906021" y="1282863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2F8A2C1-F980-66D2-F98B-0724B97D7F05}"/>
              </a:ext>
            </a:extLst>
          </p:cNvPr>
          <p:cNvSpPr txBox="1"/>
          <p:nvPr/>
        </p:nvSpPr>
        <p:spPr>
          <a:xfrm>
            <a:off x="1317889" y="2672853"/>
            <a:ext cx="395526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128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513D90B-0A92-B22D-5FB2-285630B5F1A6}"/>
              </a:ext>
            </a:extLst>
          </p:cNvPr>
          <p:cNvSpPr txBox="1"/>
          <p:nvPr/>
        </p:nvSpPr>
        <p:spPr>
          <a:xfrm>
            <a:off x="1514083" y="2672853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128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1C66511-BDE6-DE5E-5320-C318160A1037}"/>
              </a:ext>
            </a:extLst>
          </p:cNvPr>
          <p:cNvSpPr txBox="1"/>
          <p:nvPr/>
        </p:nvSpPr>
        <p:spPr>
          <a:xfrm>
            <a:off x="1911921" y="3650053"/>
            <a:ext cx="395526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256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B4279C-1DBF-2886-4EF1-A52F75457783}"/>
              </a:ext>
            </a:extLst>
          </p:cNvPr>
          <p:cNvSpPr txBox="1"/>
          <p:nvPr/>
        </p:nvSpPr>
        <p:spPr>
          <a:xfrm>
            <a:off x="2108115" y="3650053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256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6C85249-B382-7C9C-6FEF-80FCCCBEBF97}"/>
              </a:ext>
            </a:extLst>
          </p:cNvPr>
          <p:cNvSpPr txBox="1"/>
          <p:nvPr/>
        </p:nvSpPr>
        <p:spPr>
          <a:xfrm>
            <a:off x="2471082" y="4563664"/>
            <a:ext cx="395526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512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75133E8-1933-46E3-2FAF-46A9C5144C20}"/>
              </a:ext>
            </a:extLst>
          </p:cNvPr>
          <p:cNvSpPr txBox="1"/>
          <p:nvPr/>
        </p:nvSpPr>
        <p:spPr>
          <a:xfrm>
            <a:off x="2719673" y="4563664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512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31744DE-10DC-68C7-FB7D-282992BB5739}"/>
              </a:ext>
            </a:extLst>
          </p:cNvPr>
          <p:cNvSpPr txBox="1"/>
          <p:nvPr/>
        </p:nvSpPr>
        <p:spPr>
          <a:xfrm>
            <a:off x="3203536" y="5226860"/>
            <a:ext cx="476364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1024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7EE54B-26F3-87BC-8A90-8F4942C14903}"/>
              </a:ext>
            </a:extLst>
          </p:cNvPr>
          <p:cNvSpPr txBox="1"/>
          <p:nvPr/>
        </p:nvSpPr>
        <p:spPr>
          <a:xfrm>
            <a:off x="6135654" y="1282863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680227E-DBEA-7CE5-D261-2C0D91EC049F}"/>
              </a:ext>
            </a:extLst>
          </p:cNvPr>
          <p:cNvSpPr txBox="1"/>
          <p:nvPr/>
        </p:nvSpPr>
        <p:spPr>
          <a:xfrm>
            <a:off x="68623" y="2183923"/>
            <a:ext cx="914197" cy="26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168x216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75C3C0C-E687-5671-78F4-8DDBAB472DCB}"/>
              </a:ext>
            </a:extLst>
          </p:cNvPr>
          <p:cNvSpPr txBox="1"/>
          <p:nvPr/>
        </p:nvSpPr>
        <p:spPr>
          <a:xfrm>
            <a:off x="6067480" y="2465058"/>
            <a:ext cx="914197" cy="26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160x208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9" name="화살표: 오른쪽 88">
            <a:extLst>
              <a:ext uri="{FF2B5EF4-FFF2-40B4-BE49-F238E27FC236}">
                <a16:creationId xmlns:a16="http://schemas.microsoft.com/office/drawing/2014/main" id="{ED0A8633-CE75-30CB-AFDA-9C1486C32214}"/>
              </a:ext>
            </a:extLst>
          </p:cNvPr>
          <p:cNvSpPr/>
          <p:nvPr/>
        </p:nvSpPr>
        <p:spPr>
          <a:xfrm>
            <a:off x="6396472" y="1982940"/>
            <a:ext cx="71482" cy="9982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BC347C3B-7B58-AA44-078D-35228E02565B}"/>
              </a:ext>
            </a:extLst>
          </p:cNvPr>
          <p:cNvSpPr/>
          <p:nvPr/>
        </p:nvSpPr>
        <p:spPr>
          <a:xfrm>
            <a:off x="6585988" y="1476523"/>
            <a:ext cx="46167" cy="971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C550DF-5BCC-D83F-1580-05D057612B7C}"/>
              </a:ext>
            </a:extLst>
          </p:cNvPr>
          <p:cNvSpPr txBox="1"/>
          <p:nvPr/>
        </p:nvSpPr>
        <p:spPr>
          <a:xfrm>
            <a:off x="6514173" y="1282863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2" name="화살표: 오른쪽 91">
            <a:extLst>
              <a:ext uri="{FF2B5EF4-FFF2-40B4-BE49-F238E27FC236}">
                <a16:creationId xmlns:a16="http://schemas.microsoft.com/office/drawing/2014/main" id="{647C9E67-3B26-11D5-3056-D2CFA00224EA}"/>
              </a:ext>
            </a:extLst>
          </p:cNvPr>
          <p:cNvSpPr/>
          <p:nvPr/>
        </p:nvSpPr>
        <p:spPr>
          <a:xfrm>
            <a:off x="6730909" y="1988949"/>
            <a:ext cx="71482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BC02FB6-CBD1-87F6-FB85-DCBC535EFF5C}"/>
              </a:ext>
            </a:extLst>
          </p:cNvPr>
          <p:cNvSpPr/>
          <p:nvPr/>
        </p:nvSpPr>
        <p:spPr>
          <a:xfrm>
            <a:off x="6880623" y="1476523"/>
            <a:ext cx="46167" cy="9715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E7BAA5-120C-1EC1-9452-A43548BA730A}"/>
              </a:ext>
            </a:extLst>
          </p:cNvPr>
          <p:cNvSpPr txBox="1"/>
          <p:nvPr/>
        </p:nvSpPr>
        <p:spPr>
          <a:xfrm>
            <a:off x="6766522" y="1283658"/>
            <a:ext cx="5158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trike="sngStrike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16</a:t>
            </a:r>
            <a:r>
              <a:rPr lang="en-US" altLang="ko-KR" sz="8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</a:t>
            </a:r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&gt;4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5" name="화살표: 아래쪽 94">
            <a:extLst>
              <a:ext uri="{FF2B5EF4-FFF2-40B4-BE49-F238E27FC236}">
                <a16:creationId xmlns:a16="http://schemas.microsoft.com/office/drawing/2014/main" id="{49729B2B-4013-6B48-F44F-E9FDDB7A91DC}"/>
              </a:ext>
            </a:extLst>
          </p:cNvPr>
          <p:cNvSpPr/>
          <p:nvPr/>
        </p:nvSpPr>
        <p:spPr>
          <a:xfrm>
            <a:off x="6853395" y="2531615"/>
            <a:ext cx="92936" cy="21457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71A042E-D860-8C59-349D-3F1D4AC3893B}"/>
              </a:ext>
            </a:extLst>
          </p:cNvPr>
          <p:cNvSpPr/>
          <p:nvPr/>
        </p:nvSpPr>
        <p:spPr>
          <a:xfrm flipH="1">
            <a:off x="6880621" y="2847354"/>
            <a:ext cx="46167" cy="76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1EE21840-0F6C-9218-5880-077327A92B34}"/>
              </a:ext>
            </a:extLst>
          </p:cNvPr>
          <p:cNvSpPr/>
          <p:nvPr/>
        </p:nvSpPr>
        <p:spPr>
          <a:xfrm>
            <a:off x="7048092" y="3148938"/>
            <a:ext cx="213499" cy="8108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5B67EEA-4334-A36F-E08B-AABFEF9E8C4F}"/>
              </a:ext>
            </a:extLst>
          </p:cNvPr>
          <p:cNvSpPr/>
          <p:nvPr/>
        </p:nvSpPr>
        <p:spPr>
          <a:xfrm flipH="1">
            <a:off x="7328764" y="2847354"/>
            <a:ext cx="46167" cy="76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1CF78A-D120-72A5-E988-BBD66540B6E9}"/>
              </a:ext>
            </a:extLst>
          </p:cNvPr>
          <p:cNvSpPr txBox="1"/>
          <p:nvPr/>
        </p:nvSpPr>
        <p:spPr>
          <a:xfrm>
            <a:off x="7199107" y="2647179"/>
            <a:ext cx="5158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trike="sngStrike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32</a:t>
            </a:r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-&gt;16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00" name="화살표: 아래쪽 99">
            <a:extLst>
              <a:ext uri="{FF2B5EF4-FFF2-40B4-BE49-F238E27FC236}">
                <a16:creationId xmlns:a16="http://schemas.microsoft.com/office/drawing/2014/main" id="{20E1AF04-780C-1226-EFD1-8A34234B4514}"/>
              </a:ext>
            </a:extLst>
          </p:cNvPr>
          <p:cNvSpPr/>
          <p:nvPr/>
        </p:nvSpPr>
        <p:spPr>
          <a:xfrm>
            <a:off x="7301883" y="3681523"/>
            <a:ext cx="100625" cy="13082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5FB6887-7898-6000-332A-519922A35372}"/>
              </a:ext>
            </a:extLst>
          </p:cNvPr>
          <p:cNvSpPr/>
          <p:nvPr/>
        </p:nvSpPr>
        <p:spPr>
          <a:xfrm flipH="1">
            <a:off x="7320899" y="3885697"/>
            <a:ext cx="71481" cy="565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화살표: 오른쪽 101">
            <a:extLst>
              <a:ext uri="{FF2B5EF4-FFF2-40B4-BE49-F238E27FC236}">
                <a16:creationId xmlns:a16="http://schemas.microsoft.com/office/drawing/2014/main" id="{F754DFAA-3B1E-D515-7429-CB8194117A17}"/>
              </a:ext>
            </a:extLst>
          </p:cNvPr>
          <p:cNvSpPr/>
          <p:nvPr/>
        </p:nvSpPr>
        <p:spPr>
          <a:xfrm>
            <a:off x="7474710" y="4074505"/>
            <a:ext cx="213499" cy="8108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900A773-EAAA-4BAB-E274-B54149BF5DAE}"/>
              </a:ext>
            </a:extLst>
          </p:cNvPr>
          <p:cNvSpPr txBox="1"/>
          <p:nvPr/>
        </p:nvSpPr>
        <p:spPr>
          <a:xfrm>
            <a:off x="7675688" y="3629336"/>
            <a:ext cx="405943" cy="217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651C6E-10FC-A1C5-0D10-111E3C9814FF}"/>
              </a:ext>
            </a:extLst>
          </p:cNvPr>
          <p:cNvSpPr/>
          <p:nvPr/>
        </p:nvSpPr>
        <p:spPr>
          <a:xfrm flipH="1">
            <a:off x="7792957" y="3885696"/>
            <a:ext cx="71481" cy="565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화살표: 아래쪽 104">
            <a:extLst>
              <a:ext uri="{FF2B5EF4-FFF2-40B4-BE49-F238E27FC236}">
                <a16:creationId xmlns:a16="http://schemas.microsoft.com/office/drawing/2014/main" id="{3EF2300C-D6B9-4991-672A-B353C2D10549}"/>
              </a:ext>
            </a:extLst>
          </p:cNvPr>
          <p:cNvSpPr/>
          <p:nvPr/>
        </p:nvSpPr>
        <p:spPr>
          <a:xfrm>
            <a:off x="7792957" y="4519212"/>
            <a:ext cx="100625" cy="13082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61F35A0-9661-6832-F410-93FD971C1C48}"/>
              </a:ext>
            </a:extLst>
          </p:cNvPr>
          <p:cNvSpPr/>
          <p:nvPr/>
        </p:nvSpPr>
        <p:spPr>
          <a:xfrm flipH="1">
            <a:off x="7789190" y="4741029"/>
            <a:ext cx="100623" cy="298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9B74432B-1B62-931C-5FC6-9C70731C08E7}"/>
              </a:ext>
            </a:extLst>
          </p:cNvPr>
          <p:cNvSpPr/>
          <p:nvPr/>
        </p:nvSpPr>
        <p:spPr>
          <a:xfrm flipH="1">
            <a:off x="8361083" y="4729214"/>
            <a:ext cx="100623" cy="298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CBE26D20-51CD-53FF-FE8A-4600DA439659}"/>
              </a:ext>
            </a:extLst>
          </p:cNvPr>
          <p:cNvSpPr/>
          <p:nvPr/>
        </p:nvSpPr>
        <p:spPr>
          <a:xfrm>
            <a:off x="8002314" y="4840349"/>
            <a:ext cx="266753" cy="9982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8D7A21D-BFFF-A986-C5BB-D53D93CB0724}"/>
              </a:ext>
            </a:extLst>
          </p:cNvPr>
          <p:cNvSpPr txBox="1"/>
          <p:nvPr/>
        </p:nvSpPr>
        <p:spPr>
          <a:xfrm>
            <a:off x="8208423" y="4541257"/>
            <a:ext cx="6396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trike="sngStrike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128</a:t>
            </a:r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-&gt;256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10" name="화살표: 아래쪽 109">
            <a:extLst>
              <a:ext uri="{FF2B5EF4-FFF2-40B4-BE49-F238E27FC236}">
                <a16:creationId xmlns:a16="http://schemas.microsoft.com/office/drawing/2014/main" id="{6183FC09-A681-5C9E-B118-94E781F0C5D3}"/>
              </a:ext>
            </a:extLst>
          </p:cNvPr>
          <p:cNvSpPr/>
          <p:nvPr/>
        </p:nvSpPr>
        <p:spPr>
          <a:xfrm>
            <a:off x="8361083" y="5130490"/>
            <a:ext cx="100625" cy="12629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50D0585-7178-CD0B-116C-79457DF81D8C}"/>
              </a:ext>
            </a:extLst>
          </p:cNvPr>
          <p:cNvSpPr/>
          <p:nvPr/>
        </p:nvSpPr>
        <p:spPr>
          <a:xfrm flipH="1">
            <a:off x="8281864" y="5347780"/>
            <a:ext cx="240386" cy="186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719EC9BB-C976-B72F-407A-5058A003222B}"/>
              </a:ext>
            </a:extLst>
          </p:cNvPr>
          <p:cNvCxnSpPr>
            <a:cxnSpLocks/>
          </p:cNvCxnSpPr>
          <p:nvPr/>
        </p:nvCxnSpPr>
        <p:spPr>
          <a:xfrm flipV="1">
            <a:off x="8533466" y="4500517"/>
            <a:ext cx="650114" cy="8946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D90821AF-420D-A1E3-56E4-0D5871C1076D}"/>
              </a:ext>
            </a:extLst>
          </p:cNvPr>
          <p:cNvCxnSpPr>
            <a:cxnSpLocks/>
          </p:cNvCxnSpPr>
          <p:nvPr/>
        </p:nvCxnSpPr>
        <p:spPr>
          <a:xfrm>
            <a:off x="8540049" y="5521444"/>
            <a:ext cx="643532" cy="2115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F3059A8A-41E9-2368-7C8A-4F7E8B0F1415}"/>
              </a:ext>
            </a:extLst>
          </p:cNvPr>
          <p:cNvSpPr/>
          <p:nvPr/>
        </p:nvSpPr>
        <p:spPr>
          <a:xfrm>
            <a:off x="9174002" y="4373612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E90CF6D5-9D3B-46D0-E5B2-BEE27C54113E}"/>
              </a:ext>
            </a:extLst>
          </p:cNvPr>
          <p:cNvSpPr/>
          <p:nvPr/>
        </p:nvSpPr>
        <p:spPr>
          <a:xfrm>
            <a:off x="9174002" y="4563664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E72E5FA8-3B78-7AA4-1506-726093E9D991}"/>
              </a:ext>
            </a:extLst>
          </p:cNvPr>
          <p:cNvSpPr/>
          <p:nvPr/>
        </p:nvSpPr>
        <p:spPr>
          <a:xfrm>
            <a:off x="9174002" y="4740478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055732C0-306C-F622-FBBE-07FB3039483F}"/>
              </a:ext>
            </a:extLst>
          </p:cNvPr>
          <p:cNvSpPr/>
          <p:nvPr/>
        </p:nvSpPr>
        <p:spPr>
          <a:xfrm>
            <a:off x="9174002" y="4934244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DDD5D623-3795-6346-515F-5FD0D13F6940}"/>
              </a:ext>
            </a:extLst>
          </p:cNvPr>
          <p:cNvSpPr/>
          <p:nvPr/>
        </p:nvSpPr>
        <p:spPr>
          <a:xfrm>
            <a:off x="9174002" y="5122449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1679AB3-15C5-7EDA-A793-940D9EE654B2}"/>
              </a:ext>
            </a:extLst>
          </p:cNvPr>
          <p:cNvSpPr/>
          <p:nvPr/>
        </p:nvSpPr>
        <p:spPr>
          <a:xfrm>
            <a:off x="9174002" y="5310654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2A28FEEF-2607-EDF8-2E34-10BD8BF49DEF}"/>
              </a:ext>
            </a:extLst>
          </p:cNvPr>
          <p:cNvSpPr/>
          <p:nvPr/>
        </p:nvSpPr>
        <p:spPr>
          <a:xfrm>
            <a:off x="9174002" y="5505524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CFF1203-2C6A-D906-2B96-2FA153A47E7B}"/>
              </a:ext>
            </a:extLst>
          </p:cNvPr>
          <p:cNvSpPr/>
          <p:nvPr/>
        </p:nvSpPr>
        <p:spPr>
          <a:xfrm>
            <a:off x="9174002" y="5662761"/>
            <a:ext cx="158917" cy="15566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14112F0-35B9-9C53-0D54-ABEF45FF8E97}"/>
              </a:ext>
            </a:extLst>
          </p:cNvPr>
          <p:cNvSpPr txBox="1"/>
          <p:nvPr/>
        </p:nvSpPr>
        <p:spPr>
          <a:xfrm>
            <a:off x="8989140" y="4013386"/>
            <a:ext cx="1732810" cy="24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Fully-Connected, Sigmoid</a:t>
            </a:r>
            <a:endParaRPr lang="ko-KR" altLang="en-US" sz="1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A2070FD2-1117-3666-93AE-CECD008B4F30}"/>
              </a:ext>
            </a:extLst>
          </p:cNvPr>
          <p:cNvCxnSpPr>
            <a:cxnSpLocks/>
            <a:stCxn id="118" idx="6"/>
          </p:cNvCxnSpPr>
          <p:nvPr/>
        </p:nvCxnSpPr>
        <p:spPr>
          <a:xfrm>
            <a:off x="9332919" y="4451443"/>
            <a:ext cx="640536" cy="3348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B9096B3D-4AA5-0842-A63B-D97862119E2F}"/>
              </a:ext>
            </a:extLst>
          </p:cNvPr>
          <p:cNvSpPr/>
          <p:nvPr/>
        </p:nvSpPr>
        <p:spPr>
          <a:xfrm>
            <a:off x="10793167" y="5062380"/>
            <a:ext cx="158917" cy="15566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9" name="직선 연결선 128">
            <a:extLst>
              <a:ext uri="{FF2B5EF4-FFF2-40B4-BE49-F238E27FC236}">
                <a16:creationId xmlns:a16="http://schemas.microsoft.com/office/drawing/2014/main" id="{D2FAF5B3-F199-B216-1A24-0479E21C54D2}"/>
              </a:ext>
            </a:extLst>
          </p:cNvPr>
          <p:cNvCxnSpPr>
            <a:cxnSpLocks/>
            <a:stCxn id="125" idx="6"/>
          </p:cNvCxnSpPr>
          <p:nvPr/>
        </p:nvCxnSpPr>
        <p:spPr>
          <a:xfrm flipV="1">
            <a:off x="9332919" y="4906274"/>
            <a:ext cx="664051" cy="8343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6AB2581C-9B2B-ACF1-BA6E-A010803C225B}"/>
              </a:ext>
            </a:extLst>
          </p:cNvPr>
          <p:cNvCxnSpPr>
            <a:cxnSpLocks/>
            <a:endCxn id="119" idx="2"/>
          </p:cNvCxnSpPr>
          <p:nvPr/>
        </p:nvCxnSpPr>
        <p:spPr>
          <a:xfrm flipV="1">
            <a:off x="8546631" y="4641497"/>
            <a:ext cx="627373" cy="7640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183A1A89-987D-DCA7-F687-9FDFEF4C8E3B}"/>
              </a:ext>
            </a:extLst>
          </p:cNvPr>
          <p:cNvCxnSpPr>
            <a:cxnSpLocks/>
            <a:endCxn id="120" idx="2"/>
          </p:cNvCxnSpPr>
          <p:nvPr/>
        </p:nvCxnSpPr>
        <p:spPr>
          <a:xfrm flipV="1">
            <a:off x="8537052" y="4818311"/>
            <a:ext cx="636951" cy="6702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57E24C56-954D-B3B0-04AA-A404DFED63D6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8537051" y="4957042"/>
            <a:ext cx="660224" cy="500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58206B58-02FD-CC2A-BD00-4C55C2698488}"/>
              </a:ext>
            </a:extLst>
          </p:cNvPr>
          <p:cNvCxnSpPr>
            <a:cxnSpLocks/>
            <a:endCxn id="122" idx="2"/>
          </p:cNvCxnSpPr>
          <p:nvPr/>
        </p:nvCxnSpPr>
        <p:spPr>
          <a:xfrm flipV="1">
            <a:off x="8533466" y="5200284"/>
            <a:ext cx="640535" cy="2580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357E3C90-C1E5-C125-DF4B-BAB314ED8142}"/>
              </a:ext>
            </a:extLst>
          </p:cNvPr>
          <p:cNvCxnSpPr>
            <a:cxnSpLocks/>
            <a:endCxn id="123" idx="2"/>
          </p:cNvCxnSpPr>
          <p:nvPr/>
        </p:nvCxnSpPr>
        <p:spPr>
          <a:xfrm flipV="1">
            <a:off x="8566392" y="5388489"/>
            <a:ext cx="607610" cy="53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672001F2-D967-5D83-C6DD-D4E7CDC8330A}"/>
              </a:ext>
            </a:extLst>
          </p:cNvPr>
          <p:cNvCxnSpPr>
            <a:cxnSpLocks/>
          </p:cNvCxnSpPr>
          <p:nvPr/>
        </p:nvCxnSpPr>
        <p:spPr>
          <a:xfrm>
            <a:off x="8563791" y="5481314"/>
            <a:ext cx="630883" cy="886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4AB734A-BCEE-14EB-F62D-AA23920C1298}"/>
              </a:ext>
            </a:extLst>
          </p:cNvPr>
          <p:cNvCxnSpPr>
            <a:cxnSpLocks/>
          </p:cNvCxnSpPr>
          <p:nvPr/>
        </p:nvCxnSpPr>
        <p:spPr>
          <a:xfrm flipV="1">
            <a:off x="9303565" y="4868855"/>
            <a:ext cx="700670" cy="699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705F137D-A137-CB4F-3F6C-63F3CD642C5B}"/>
              </a:ext>
            </a:extLst>
          </p:cNvPr>
          <p:cNvCxnSpPr>
            <a:cxnSpLocks/>
          </p:cNvCxnSpPr>
          <p:nvPr/>
        </p:nvCxnSpPr>
        <p:spPr>
          <a:xfrm flipV="1">
            <a:off x="9325654" y="4870430"/>
            <a:ext cx="647801" cy="4847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E72B8F2D-B143-DAE1-2CF3-1238CE7EE29D}"/>
              </a:ext>
            </a:extLst>
          </p:cNvPr>
          <p:cNvCxnSpPr>
            <a:cxnSpLocks/>
          </p:cNvCxnSpPr>
          <p:nvPr/>
        </p:nvCxnSpPr>
        <p:spPr>
          <a:xfrm flipV="1">
            <a:off x="9304020" y="4836695"/>
            <a:ext cx="694506" cy="368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2D16402B-2B9F-13A0-6CA7-BAB386BA8088}"/>
              </a:ext>
            </a:extLst>
          </p:cNvPr>
          <p:cNvCxnSpPr>
            <a:cxnSpLocks/>
          </p:cNvCxnSpPr>
          <p:nvPr/>
        </p:nvCxnSpPr>
        <p:spPr>
          <a:xfrm flipV="1">
            <a:off x="9349402" y="4836181"/>
            <a:ext cx="616882" cy="1695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B33F1C4-4C58-8F09-6E3D-D4490B74224B}"/>
              </a:ext>
            </a:extLst>
          </p:cNvPr>
          <p:cNvCxnSpPr>
            <a:cxnSpLocks/>
          </p:cNvCxnSpPr>
          <p:nvPr/>
        </p:nvCxnSpPr>
        <p:spPr>
          <a:xfrm>
            <a:off x="9309404" y="4812753"/>
            <a:ext cx="687566" cy="116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4B38C4BB-9174-473F-CB83-9D7C7C34571B}"/>
              </a:ext>
            </a:extLst>
          </p:cNvPr>
          <p:cNvCxnSpPr>
            <a:cxnSpLocks/>
            <a:stCxn id="119" idx="6"/>
          </p:cNvCxnSpPr>
          <p:nvPr/>
        </p:nvCxnSpPr>
        <p:spPr>
          <a:xfrm>
            <a:off x="9332919" y="4641495"/>
            <a:ext cx="664051" cy="1778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65CFE510-9E87-3099-36B2-5AE2A7D78B32}"/>
              </a:ext>
            </a:extLst>
          </p:cNvPr>
          <p:cNvSpPr txBox="1"/>
          <p:nvPr/>
        </p:nvSpPr>
        <p:spPr>
          <a:xfrm>
            <a:off x="11003937" y="4998137"/>
            <a:ext cx="687566" cy="26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Output</a:t>
            </a:r>
            <a:endParaRPr lang="ko-KR" altLang="en-US" sz="11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2767859-0119-C509-C914-F342955D1D24}"/>
              </a:ext>
            </a:extLst>
          </p:cNvPr>
          <p:cNvSpPr txBox="1"/>
          <p:nvPr/>
        </p:nvSpPr>
        <p:spPr>
          <a:xfrm>
            <a:off x="8124552" y="5546352"/>
            <a:ext cx="830228" cy="26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10x13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9F752B2-9156-4D01-2763-F725AAF8C1CF}"/>
              </a:ext>
            </a:extLst>
          </p:cNvPr>
          <p:cNvSpPr txBox="1"/>
          <p:nvPr/>
        </p:nvSpPr>
        <p:spPr>
          <a:xfrm>
            <a:off x="8801730" y="5853034"/>
            <a:ext cx="1021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strike="sngStrike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3072</a:t>
            </a:r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-&gt;33280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801DFCAF-08AD-69F9-7857-138477F6B17B}"/>
              </a:ext>
            </a:extLst>
          </p:cNvPr>
          <p:cNvSpPr/>
          <p:nvPr/>
        </p:nvSpPr>
        <p:spPr>
          <a:xfrm>
            <a:off x="9971142" y="4747361"/>
            <a:ext cx="158917" cy="15566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B68D669-3257-F932-464F-6C36B77365E4}"/>
              </a:ext>
            </a:extLst>
          </p:cNvPr>
          <p:cNvSpPr/>
          <p:nvPr/>
        </p:nvSpPr>
        <p:spPr>
          <a:xfrm>
            <a:off x="9971142" y="5020762"/>
            <a:ext cx="158917" cy="15566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4736349C-444D-9A40-0850-25FA7358AE26}"/>
              </a:ext>
            </a:extLst>
          </p:cNvPr>
          <p:cNvSpPr/>
          <p:nvPr/>
        </p:nvSpPr>
        <p:spPr>
          <a:xfrm>
            <a:off x="9971142" y="5301888"/>
            <a:ext cx="158917" cy="155662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9B2302DC-361C-ACC5-2ABD-CAC952BD354A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9309404" y="4505221"/>
            <a:ext cx="685011" cy="5383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63E4C9D9-7997-8C78-5BC4-7B0C78C7D25B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9303563" y="4666465"/>
            <a:ext cx="690852" cy="3770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 161">
            <a:extLst>
              <a:ext uri="{FF2B5EF4-FFF2-40B4-BE49-F238E27FC236}">
                <a16:creationId xmlns:a16="http://schemas.microsoft.com/office/drawing/2014/main" id="{9E38E8BF-E87D-62B5-F0E0-6ECE87769884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9310529" y="4844695"/>
            <a:ext cx="683886" cy="1988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직선 연결선 163">
            <a:extLst>
              <a:ext uri="{FF2B5EF4-FFF2-40B4-BE49-F238E27FC236}">
                <a16:creationId xmlns:a16="http://schemas.microsoft.com/office/drawing/2014/main" id="{8696CAA6-8D7F-9C5A-0992-8050AB7F2669}"/>
              </a:ext>
            </a:extLst>
          </p:cNvPr>
          <p:cNvCxnSpPr>
            <a:cxnSpLocks/>
            <a:endCxn id="156" idx="2"/>
          </p:cNvCxnSpPr>
          <p:nvPr/>
        </p:nvCxnSpPr>
        <p:spPr>
          <a:xfrm flipV="1">
            <a:off x="9332919" y="5098593"/>
            <a:ext cx="638223" cy="1303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5A942C07-12A4-6BD9-57C7-1C864623539E}"/>
              </a:ext>
            </a:extLst>
          </p:cNvPr>
          <p:cNvCxnSpPr>
            <a:cxnSpLocks/>
            <a:endCxn id="156" idx="2"/>
          </p:cNvCxnSpPr>
          <p:nvPr/>
        </p:nvCxnSpPr>
        <p:spPr>
          <a:xfrm flipV="1">
            <a:off x="9350357" y="5098593"/>
            <a:ext cx="620785" cy="2676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5F4B3389-D4A5-EECF-DC5F-37286F554A38}"/>
              </a:ext>
            </a:extLst>
          </p:cNvPr>
          <p:cNvCxnSpPr>
            <a:cxnSpLocks/>
            <a:stCxn id="121" idx="6"/>
            <a:endCxn id="156" idx="2"/>
          </p:cNvCxnSpPr>
          <p:nvPr/>
        </p:nvCxnSpPr>
        <p:spPr>
          <a:xfrm>
            <a:off x="9332919" y="5012075"/>
            <a:ext cx="638223" cy="86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09FA173F-1639-A682-4F17-51F04490E5F2}"/>
              </a:ext>
            </a:extLst>
          </p:cNvPr>
          <p:cNvCxnSpPr>
            <a:cxnSpLocks/>
            <a:endCxn id="156" idx="2"/>
          </p:cNvCxnSpPr>
          <p:nvPr/>
        </p:nvCxnSpPr>
        <p:spPr>
          <a:xfrm flipV="1">
            <a:off x="9335680" y="5098593"/>
            <a:ext cx="635462" cy="4522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11B6CAA6-AC0F-81E0-14E8-D0F8D0C953C2}"/>
              </a:ext>
            </a:extLst>
          </p:cNvPr>
          <p:cNvCxnSpPr>
            <a:cxnSpLocks/>
            <a:endCxn id="156" idx="3"/>
          </p:cNvCxnSpPr>
          <p:nvPr/>
        </p:nvCxnSpPr>
        <p:spPr>
          <a:xfrm flipV="1">
            <a:off x="9279823" y="5153628"/>
            <a:ext cx="714592" cy="6071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AE1564D7-3828-636F-297E-D8A2342AC33A}"/>
              </a:ext>
            </a:extLst>
          </p:cNvPr>
          <p:cNvCxnSpPr>
            <a:cxnSpLocks/>
            <a:stCxn id="118" idx="5"/>
            <a:endCxn id="157" idx="2"/>
          </p:cNvCxnSpPr>
          <p:nvPr/>
        </p:nvCxnSpPr>
        <p:spPr>
          <a:xfrm>
            <a:off x="9309646" y="4506478"/>
            <a:ext cx="661496" cy="8732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84835950-C6BC-97D2-65EB-38CE36868508}"/>
              </a:ext>
            </a:extLst>
          </p:cNvPr>
          <p:cNvCxnSpPr>
            <a:cxnSpLocks/>
            <a:endCxn id="157" idx="2"/>
          </p:cNvCxnSpPr>
          <p:nvPr/>
        </p:nvCxnSpPr>
        <p:spPr>
          <a:xfrm>
            <a:off x="9310763" y="4634855"/>
            <a:ext cx="660379" cy="7448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AF925E1E-F11C-54C3-11A4-ADE709F8EAE0}"/>
              </a:ext>
            </a:extLst>
          </p:cNvPr>
          <p:cNvCxnSpPr>
            <a:cxnSpLocks/>
            <a:endCxn id="157" idx="2"/>
          </p:cNvCxnSpPr>
          <p:nvPr/>
        </p:nvCxnSpPr>
        <p:spPr>
          <a:xfrm>
            <a:off x="9318721" y="4842531"/>
            <a:ext cx="652421" cy="537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06E522DB-BE42-7508-28FE-0198F02D000C}"/>
              </a:ext>
            </a:extLst>
          </p:cNvPr>
          <p:cNvCxnSpPr>
            <a:cxnSpLocks/>
            <a:endCxn id="157" idx="2"/>
          </p:cNvCxnSpPr>
          <p:nvPr/>
        </p:nvCxnSpPr>
        <p:spPr>
          <a:xfrm>
            <a:off x="9326842" y="5017104"/>
            <a:ext cx="644300" cy="362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AE151582-E12E-472E-326D-EECBDD24FE57}"/>
              </a:ext>
            </a:extLst>
          </p:cNvPr>
          <p:cNvCxnSpPr>
            <a:cxnSpLocks/>
            <a:endCxn id="157" idx="2"/>
          </p:cNvCxnSpPr>
          <p:nvPr/>
        </p:nvCxnSpPr>
        <p:spPr>
          <a:xfrm>
            <a:off x="9318802" y="5209370"/>
            <a:ext cx="652340" cy="1703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C072BF98-300C-DE5F-D7B0-D188F300F3BD}"/>
              </a:ext>
            </a:extLst>
          </p:cNvPr>
          <p:cNvCxnSpPr>
            <a:cxnSpLocks/>
            <a:endCxn id="157" idx="2"/>
          </p:cNvCxnSpPr>
          <p:nvPr/>
        </p:nvCxnSpPr>
        <p:spPr>
          <a:xfrm flipV="1">
            <a:off x="9351240" y="5379719"/>
            <a:ext cx="619902" cy="214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A9D1352A-61F4-38C8-7ED5-1831E6426A7D}"/>
              </a:ext>
            </a:extLst>
          </p:cNvPr>
          <p:cNvCxnSpPr>
            <a:cxnSpLocks/>
            <a:endCxn id="157" idx="2"/>
          </p:cNvCxnSpPr>
          <p:nvPr/>
        </p:nvCxnSpPr>
        <p:spPr>
          <a:xfrm flipV="1">
            <a:off x="9327168" y="5379719"/>
            <a:ext cx="643974" cy="1894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9347A7A4-3D0B-A98B-DFB7-E250D46C047E}"/>
              </a:ext>
            </a:extLst>
          </p:cNvPr>
          <p:cNvCxnSpPr>
            <a:cxnSpLocks/>
            <a:endCxn id="157" idx="2"/>
          </p:cNvCxnSpPr>
          <p:nvPr/>
        </p:nvCxnSpPr>
        <p:spPr>
          <a:xfrm flipV="1">
            <a:off x="9302142" y="5379719"/>
            <a:ext cx="669000" cy="3652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058034CB-4FD3-03C1-F84B-850D917C5109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10134917" y="4819608"/>
            <a:ext cx="681523" cy="2655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EFAD2E98-97A3-1707-358A-CA5E07A48CCE}"/>
              </a:ext>
            </a:extLst>
          </p:cNvPr>
          <p:cNvCxnSpPr>
            <a:cxnSpLocks/>
            <a:endCxn id="128" idx="2"/>
          </p:cNvCxnSpPr>
          <p:nvPr/>
        </p:nvCxnSpPr>
        <p:spPr>
          <a:xfrm>
            <a:off x="10127652" y="5085176"/>
            <a:ext cx="665515" cy="55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BBA9E1DA-7F02-9732-E483-4801F9A2A6C6}"/>
              </a:ext>
            </a:extLst>
          </p:cNvPr>
          <p:cNvCxnSpPr>
            <a:cxnSpLocks/>
            <a:endCxn id="128" idx="3"/>
          </p:cNvCxnSpPr>
          <p:nvPr/>
        </p:nvCxnSpPr>
        <p:spPr>
          <a:xfrm flipV="1">
            <a:off x="10121012" y="5195246"/>
            <a:ext cx="695428" cy="1709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44F85615-4DDA-B74C-8FB2-6910FBB7711E}"/>
              </a:ext>
            </a:extLst>
          </p:cNvPr>
          <p:cNvSpPr txBox="1"/>
          <p:nvPr/>
        </p:nvSpPr>
        <p:spPr>
          <a:xfrm>
            <a:off x="9822911" y="5516132"/>
            <a:ext cx="570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16640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7A2E164-79D0-A8B0-91FF-7EEA0A2844F2}"/>
              </a:ext>
            </a:extLst>
          </p:cNvPr>
          <p:cNvSpPr txBox="1"/>
          <p:nvPr/>
        </p:nvSpPr>
        <p:spPr>
          <a:xfrm>
            <a:off x="9898589" y="4423038"/>
            <a:ext cx="973360" cy="248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Hidden layer(1)</a:t>
            </a:r>
            <a:endParaRPr lang="ko-KR" altLang="en-US" sz="1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0A46C11F-48C6-304B-2AC0-2ECCDC4B8947}"/>
              </a:ext>
            </a:extLst>
          </p:cNvPr>
          <p:cNvCxnSpPr>
            <a:cxnSpLocks/>
          </p:cNvCxnSpPr>
          <p:nvPr/>
        </p:nvCxnSpPr>
        <p:spPr>
          <a:xfrm>
            <a:off x="1274732" y="1985686"/>
            <a:ext cx="4506297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B8442695-3F1A-F959-2466-AE3A8AA3952F}"/>
              </a:ext>
            </a:extLst>
          </p:cNvPr>
          <p:cNvCxnSpPr>
            <a:cxnSpLocks/>
          </p:cNvCxnSpPr>
          <p:nvPr/>
        </p:nvCxnSpPr>
        <p:spPr>
          <a:xfrm>
            <a:off x="1759454" y="3148938"/>
            <a:ext cx="3538754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12446DEF-1961-EC41-329C-08AD98D88900}"/>
              </a:ext>
            </a:extLst>
          </p:cNvPr>
          <p:cNvCxnSpPr>
            <a:cxnSpLocks/>
          </p:cNvCxnSpPr>
          <p:nvPr/>
        </p:nvCxnSpPr>
        <p:spPr>
          <a:xfrm>
            <a:off x="2452954" y="4164739"/>
            <a:ext cx="2211739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420CF453-02F7-55F7-DC5A-849C8E33E7DA}"/>
              </a:ext>
            </a:extLst>
          </p:cNvPr>
          <p:cNvCxnSpPr>
            <a:cxnSpLocks/>
          </p:cNvCxnSpPr>
          <p:nvPr/>
        </p:nvCxnSpPr>
        <p:spPr>
          <a:xfrm>
            <a:off x="3038611" y="4920878"/>
            <a:ext cx="876497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D6A6E1AA-6F1F-8706-E6AD-22DFE9756E0A}"/>
              </a:ext>
            </a:extLst>
          </p:cNvPr>
          <p:cNvCxnSpPr>
            <a:cxnSpLocks/>
          </p:cNvCxnSpPr>
          <p:nvPr/>
        </p:nvCxnSpPr>
        <p:spPr>
          <a:xfrm>
            <a:off x="8675231" y="1508847"/>
            <a:ext cx="526844" cy="0"/>
          </a:xfrm>
          <a:prstGeom prst="straightConnector1">
            <a:avLst/>
          </a:prstGeom>
          <a:ln w="762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D0FDC4DB-6D79-DE14-E34A-54DBE24DBF6D}"/>
              </a:ext>
            </a:extLst>
          </p:cNvPr>
          <p:cNvSpPr txBox="1"/>
          <p:nvPr/>
        </p:nvSpPr>
        <p:spPr>
          <a:xfrm rot="3587258">
            <a:off x="658280" y="3797763"/>
            <a:ext cx="1087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Backbone</a:t>
            </a:r>
            <a:endParaRPr lang="ko-KR" altLang="en-US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AC71E34D-9783-78EA-6757-0E8EBEB90211}"/>
              </a:ext>
            </a:extLst>
          </p:cNvPr>
          <p:cNvSpPr/>
          <p:nvPr/>
        </p:nvSpPr>
        <p:spPr>
          <a:xfrm>
            <a:off x="4639082" y="1620899"/>
            <a:ext cx="572848" cy="5942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X</a:t>
            </a:r>
            <a:r>
              <a:rPr lang="en-US" altLang="ko-KR" sz="105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0,3</a:t>
            </a:r>
            <a:endParaRPr lang="ko-KR" altLang="en-US" sz="1050" dirty="0">
              <a:solidFill>
                <a:schemeClr val="tx2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F2FF41B7-69F7-DB43-D305-FD3BA51F07F2}"/>
              </a:ext>
            </a:extLst>
          </p:cNvPr>
          <p:cNvSpPr/>
          <p:nvPr/>
        </p:nvSpPr>
        <p:spPr>
          <a:xfrm>
            <a:off x="2538553" y="2804435"/>
            <a:ext cx="572848" cy="5942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X</a:t>
            </a:r>
            <a:r>
              <a:rPr lang="en-US" altLang="ko-KR" sz="105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1,1</a:t>
            </a:r>
            <a:endParaRPr lang="ko-KR" altLang="en-US" sz="1050" dirty="0">
              <a:solidFill>
                <a:schemeClr val="tx2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8684E3EA-1C33-E931-A401-F4ACE18C560A}"/>
              </a:ext>
            </a:extLst>
          </p:cNvPr>
          <p:cNvSpPr/>
          <p:nvPr/>
        </p:nvSpPr>
        <p:spPr>
          <a:xfrm>
            <a:off x="3989039" y="2804435"/>
            <a:ext cx="572848" cy="5942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X</a:t>
            </a:r>
            <a:r>
              <a:rPr lang="en-US" altLang="ko-KR" sz="105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1,2</a:t>
            </a:r>
            <a:endParaRPr lang="ko-KR" altLang="en-US" sz="1050" dirty="0">
              <a:solidFill>
                <a:schemeClr val="tx2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7202A23C-11B0-4298-6ECF-FD4DB90FE250}"/>
              </a:ext>
            </a:extLst>
          </p:cNvPr>
          <p:cNvSpPr/>
          <p:nvPr/>
        </p:nvSpPr>
        <p:spPr>
          <a:xfrm>
            <a:off x="3238592" y="3848544"/>
            <a:ext cx="572848" cy="5942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X</a:t>
            </a:r>
            <a:r>
              <a:rPr lang="en-US" altLang="ko-KR" sz="105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2,1</a:t>
            </a:r>
            <a:endParaRPr lang="ko-KR" altLang="en-US" sz="1050" dirty="0">
              <a:solidFill>
                <a:schemeClr val="tx2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C3D4E56E-CA1B-2536-D377-889ED654DB58}"/>
              </a:ext>
            </a:extLst>
          </p:cNvPr>
          <p:cNvCxnSpPr>
            <a:cxnSpLocks/>
          </p:cNvCxnSpPr>
          <p:nvPr/>
        </p:nvCxnSpPr>
        <p:spPr>
          <a:xfrm flipV="1">
            <a:off x="1702138" y="2245289"/>
            <a:ext cx="338472" cy="380610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5CA0D88F-3892-7880-B2BF-2AAF2B3C9D99}"/>
              </a:ext>
            </a:extLst>
          </p:cNvPr>
          <p:cNvCxnSpPr>
            <a:cxnSpLocks/>
          </p:cNvCxnSpPr>
          <p:nvPr/>
        </p:nvCxnSpPr>
        <p:spPr>
          <a:xfrm flipV="1">
            <a:off x="3058055" y="2308149"/>
            <a:ext cx="338472" cy="380610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>
            <a:extLst>
              <a:ext uri="{FF2B5EF4-FFF2-40B4-BE49-F238E27FC236}">
                <a16:creationId xmlns:a16="http://schemas.microsoft.com/office/drawing/2014/main" id="{7EB8F530-FCF4-01B9-FEDB-D9387E181917}"/>
              </a:ext>
            </a:extLst>
          </p:cNvPr>
          <p:cNvCxnSpPr>
            <a:cxnSpLocks/>
          </p:cNvCxnSpPr>
          <p:nvPr/>
        </p:nvCxnSpPr>
        <p:spPr>
          <a:xfrm flipV="1">
            <a:off x="4421743" y="2292395"/>
            <a:ext cx="338472" cy="380610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DA7D3DEA-EEB1-DE97-5FBC-D8441331FD2B}"/>
              </a:ext>
            </a:extLst>
          </p:cNvPr>
          <p:cNvCxnSpPr>
            <a:cxnSpLocks/>
          </p:cNvCxnSpPr>
          <p:nvPr/>
        </p:nvCxnSpPr>
        <p:spPr>
          <a:xfrm flipV="1">
            <a:off x="2430234" y="3461622"/>
            <a:ext cx="338472" cy="380610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>
            <a:extLst>
              <a:ext uri="{FF2B5EF4-FFF2-40B4-BE49-F238E27FC236}">
                <a16:creationId xmlns:a16="http://schemas.microsoft.com/office/drawing/2014/main" id="{E7E02C9D-A180-B2CE-CB40-288EB44614A4}"/>
              </a:ext>
            </a:extLst>
          </p:cNvPr>
          <p:cNvCxnSpPr>
            <a:cxnSpLocks/>
          </p:cNvCxnSpPr>
          <p:nvPr/>
        </p:nvCxnSpPr>
        <p:spPr>
          <a:xfrm flipV="1">
            <a:off x="3872620" y="3437303"/>
            <a:ext cx="338472" cy="380610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>
            <a:extLst>
              <a:ext uri="{FF2B5EF4-FFF2-40B4-BE49-F238E27FC236}">
                <a16:creationId xmlns:a16="http://schemas.microsoft.com/office/drawing/2014/main" id="{56BF9C06-A2CF-3072-3ED3-58EB70CC207C}"/>
              </a:ext>
            </a:extLst>
          </p:cNvPr>
          <p:cNvCxnSpPr>
            <a:cxnSpLocks/>
          </p:cNvCxnSpPr>
          <p:nvPr/>
        </p:nvCxnSpPr>
        <p:spPr>
          <a:xfrm flipV="1">
            <a:off x="3001366" y="4510155"/>
            <a:ext cx="296877" cy="329129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46550C64-2700-C8B8-8897-6DD11C51BABD}"/>
              </a:ext>
            </a:extLst>
          </p:cNvPr>
          <p:cNvCxnSpPr>
            <a:cxnSpLocks/>
          </p:cNvCxnSpPr>
          <p:nvPr/>
        </p:nvCxnSpPr>
        <p:spPr>
          <a:xfrm flipV="1">
            <a:off x="3915108" y="5097588"/>
            <a:ext cx="201998" cy="257303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>
            <a:extLst>
              <a:ext uri="{FF2B5EF4-FFF2-40B4-BE49-F238E27FC236}">
                <a16:creationId xmlns:a16="http://schemas.microsoft.com/office/drawing/2014/main" id="{A4B0131E-9C51-D93A-DCB0-9947955FF25B}"/>
              </a:ext>
            </a:extLst>
          </p:cNvPr>
          <p:cNvCxnSpPr>
            <a:cxnSpLocks/>
          </p:cNvCxnSpPr>
          <p:nvPr/>
        </p:nvCxnSpPr>
        <p:spPr>
          <a:xfrm flipV="1">
            <a:off x="4699791" y="4468159"/>
            <a:ext cx="163581" cy="232925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E7459D9B-0E7A-32C7-F252-FF40CF642263}"/>
              </a:ext>
            </a:extLst>
          </p:cNvPr>
          <p:cNvCxnSpPr>
            <a:cxnSpLocks/>
          </p:cNvCxnSpPr>
          <p:nvPr/>
        </p:nvCxnSpPr>
        <p:spPr>
          <a:xfrm flipV="1">
            <a:off x="5276107" y="3511701"/>
            <a:ext cx="162128" cy="290699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951B427E-C5DB-BF35-F4B8-A80E5EBC4AFB}"/>
              </a:ext>
            </a:extLst>
          </p:cNvPr>
          <p:cNvCxnSpPr>
            <a:cxnSpLocks/>
          </p:cNvCxnSpPr>
          <p:nvPr/>
        </p:nvCxnSpPr>
        <p:spPr>
          <a:xfrm flipV="1">
            <a:off x="5824286" y="2476924"/>
            <a:ext cx="101572" cy="220621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화살표 연결선 262">
            <a:extLst>
              <a:ext uri="{FF2B5EF4-FFF2-40B4-BE49-F238E27FC236}">
                <a16:creationId xmlns:a16="http://schemas.microsoft.com/office/drawing/2014/main" id="{74CC3391-97F4-8E5E-731E-E541B827FB6B}"/>
              </a:ext>
            </a:extLst>
          </p:cNvPr>
          <p:cNvCxnSpPr>
            <a:cxnSpLocks/>
          </p:cNvCxnSpPr>
          <p:nvPr/>
        </p:nvCxnSpPr>
        <p:spPr>
          <a:xfrm>
            <a:off x="1274732" y="1853953"/>
            <a:ext cx="438683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52D62BB4-DC28-C539-3398-267DE5AC4876}"/>
              </a:ext>
            </a:extLst>
          </p:cNvPr>
          <p:cNvCxnSpPr>
            <a:cxnSpLocks/>
          </p:cNvCxnSpPr>
          <p:nvPr/>
        </p:nvCxnSpPr>
        <p:spPr>
          <a:xfrm>
            <a:off x="2363246" y="1853953"/>
            <a:ext cx="840290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87AA40E4-4B8F-455E-51DF-41C7BC6C95BA}"/>
              </a:ext>
            </a:extLst>
          </p:cNvPr>
          <p:cNvCxnSpPr>
            <a:cxnSpLocks/>
          </p:cNvCxnSpPr>
          <p:nvPr/>
        </p:nvCxnSpPr>
        <p:spPr>
          <a:xfrm>
            <a:off x="3807386" y="1853953"/>
            <a:ext cx="840290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633A5389-EEAD-3432-2B2D-F5272390C190}"/>
              </a:ext>
            </a:extLst>
          </p:cNvPr>
          <p:cNvCxnSpPr>
            <a:cxnSpLocks/>
          </p:cNvCxnSpPr>
          <p:nvPr/>
        </p:nvCxnSpPr>
        <p:spPr>
          <a:xfrm>
            <a:off x="5255710" y="1853953"/>
            <a:ext cx="525319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D81FCA6D-0A03-1298-5B71-F32D0F0F62D1}"/>
              </a:ext>
            </a:extLst>
          </p:cNvPr>
          <p:cNvCxnSpPr>
            <a:cxnSpLocks/>
          </p:cNvCxnSpPr>
          <p:nvPr/>
        </p:nvCxnSpPr>
        <p:spPr>
          <a:xfrm>
            <a:off x="1759454" y="3037262"/>
            <a:ext cx="782974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4" name="직선 화살표 연결선 273">
            <a:extLst>
              <a:ext uri="{FF2B5EF4-FFF2-40B4-BE49-F238E27FC236}">
                <a16:creationId xmlns:a16="http://schemas.microsoft.com/office/drawing/2014/main" id="{9EDBD6FF-227E-5256-CA96-96D11C9C7D26}"/>
              </a:ext>
            </a:extLst>
          </p:cNvPr>
          <p:cNvCxnSpPr>
            <a:cxnSpLocks/>
          </p:cNvCxnSpPr>
          <p:nvPr/>
        </p:nvCxnSpPr>
        <p:spPr>
          <a:xfrm>
            <a:off x="3149804" y="3037262"/>
            <a:ext cx="782974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5" name="직선 화살표 연결선 274">
            <a:extLst>
              <a:ext uri="{FF2B5EF4-FFF2-40B4-BE49-F238E27FC236}">
                <a16:creationId xmlns:a16="http://schemas.microsoft.com/office/drawing/2014/main" id="{F49C2E7F-80B9-1CA3-C1E4-54E7688E92A8}"/>
              </a:ext>
            </a:extLst>
          </p:cNvPr>
          <p:cNvCxnSpPr>
            <a:cxnSpLocks/>
          </p:cNvCxnSpPr>
          <p:nvPr/>
        </p:nvCxnSpPr>
        <p:spPr>
          <a:xfrm>
            <a:off x="4611935" y="3037262"/>
            <a:ext cx="696152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E04F8984-FD93-8C7A-911F-249213E0D2A7}"/>
              </a:ext>
            </a:extLst>
          </p:cNvPr>
          <p:cNvCxnSpPr>
            <a:cxnSpLocks/>
          </p:cNvCxnSpPr>
          <p:nvPr/>
        </p:nvCxnSpPr>
        <p:spPr>
          <a:xfrm>
            <a:off x="2444317" y="4013386"/>
            <a:ext cx="782974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8" name="직선 화살표 연결선 277">
            <a:extLst>
              <a:ext uri="{FF2B5EF4-FFF2-40B4-BE49-F238E27FC236}">
                <a16:creationId xmlns:a16="http://schemas.microsoft.com/office/drawing/2014/main" id="{B905F6B5-DE08-FF53-809C-F2685B796C3C}"/>
              </a:ext>
            </a:extLst>
          </p:cNvPr>
          <p:cNvCxnSpPr>
            <a:cxnSpLocks/>
          </p:cNvCxnSpPr>
          <p:nvPr/>
        </p:nvCxnSpPr>
        <p:spPr>
          <a:xfrm>
            <a:off x="3872620" y="4013386"/>
            <a:ext cx="782974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9" name="직선 화살표 연결선 278">
            <a:extLst>
              <a:ext uri="{FF2B5EF4-FFF2-40B4-BE49-F238E27FC236}">
                <a16:creationId xmlns:a16="http://schemas.microsoft.com/office/drawing/2014/main" id="{9E8A8E11-AE6F-161D-1438-2A296AD22F48}"/>
              </a:ext>
            </a:extLst>
          </p:cNvPr>
          <p:cNvCxnSpPr>
            <a:cxnSpLocks/>
          </p:cNvCxnSpPr>
          <p:nvPr/>
        </p:nvCxnSpPr>
        <p:spPr>
          <a:xfrm>
            <a:off x="1274732" y="1740524"/>
            <a:ext cx="1928804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A250B680-EFCF-E8C6-4C99-629BAE69E5AC}"/>
              </a:ext>
            </a:extLst>
          </p:cNvPr>
          <p:cNvSpPr/>
          <p:nvPr/>
        </p:nvSpPr>
        <p:spPr>
          <a:xfrm>
            <a:off x="1761788" y="1620899"/>
            <a:ext cx="572848" cy="5942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X</a:t>
            </a:r>
            <a:r>
              <a:rPr lang="en-US" altLang="ko-KR" sz="105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0,1</a:t>
            </a:r>
            <a:endParaRPr lang="ko-KR" altLang="en-US" sz="1050" dirty="0">
              <a:solidFill>
                <a:schemeClr val="tx2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A578244E-B868-EF51-5CAA-E1B95778F5F7}"/>
              </a:ext>
            </a:extLst>
          </p:cNvPr>
          <p:cNvCxnSpPr>
            <a:cxnSpLocks/>
          </p:cNvCxnSpPr>
          <p:nvPr/>
        </p:nvCxnSpPr>
        <p:spPr>
          <a:xfrm>
            <a:off x="1274732" y="1620899"/>
            <a:ext cx="3380862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C14E26B8-1198-E521-E346-AE4A87BBD268}"/>
              </a:ext>
            </a:extLst>
          </p:cNvPr>
          <p:cNvCxnSpPr>
            <a:cxnSpLocks/>
          </p:cNvCxnSpPr>
          <p:nvPr/>
        </p:nvCxnSpPr>
        <p:spPr>
          <a:xfrm>
            <a:off x="2310939" y="2083633"/>
            <a:ext cx="2328143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96F17A2-6518-015C-B8F2-AE0DA7D7B1ED}"/>
              </a:ext>
            </a:extLst>
          </p:cNvPr>
          <p:cNvSpPr/>
          <p:nvPr/>
        </p:nvSpPr>
        <p:spPr>
          <a:xfrm>
            <a:off x="3215775" y="1620899"/>
            <a:ext cx="572848" cy="5942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X</a:t>
            </a:r>
            <a:r>
              <a:rPr lang="en-US" altLang="ko-KR" sz="105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0,2</a:t>
            </a:r>
            <a:endParaRPr lang="ko-KR" altLang="en-US" sz="1050" dirty="0">
              <a:solidFill>
                <a:schemeClr val="tx2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286" name="직선 화살표 연결선 285">
            <a:extLst>
              <a:ext uri="{FF2B5EF4-FFF2-40B4-BE49-F238E27FC236}">
                <a16:creationId xmlns:a16="http://schemas.microsoft.com/office/drawing/2014/main" id="{30918205-DC27-1505-CD61-8941DD49B750}"/>
              </a:ext>
            </a:extLst>
          </p:cNvPr>
          <p:cNvCxnSpPr>
            <a:cxnSpLocks/>
          </p:cNvCxnSpPr>
          <p:nvPr/>
        </p:nvCxnSpPr>
        <p:spPr>
          <a:xfrm>
            <a:off x="2351655" y="2183923"/>
            <a:ext cx="3472631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8" name="직선 화살표 연결선 287">
            <a:extLst>
              <a:ext uri="{FF2B5EF4-FFF2-40B4-BE49-F238E27FC236}">
                <a16:creationId xmlns:a16="http://schemas.microsoft.com/office/drawing/2014/main" id="{AB09CFF5-446A-E41C-BFB6-9D8282675D7C}"/>
              </a:ext>
            </a:extLst>
          </p:cNvPr>
          <p:cNvCxnSpPr>
            <a:cxnSpLocks/>
          </p:cNvCxnSpPr>
          <p:nvPr/>
        </p:nvCxnSpPr>
        <p:spPr>
          <a:xfrm>
            <a:off x="3798792" y="1740524"/>
            <a:ext cx="2025494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E69C5535-64FC-F7C6-E4CF-B86576617DFC}"/>
              </a:ext>
            </a:extLst>
          </p:cNvPr>
          <p:cNvCxnSpPr>
            <a:cxnSpLocks/>
          </p:cNvCxnSpPr>
          <p:nvPr/>
        </p:nvCxnSpPr>
        <p:spPr>
          <a:xfrm>
            <a:off x="1750395" y="2890556"/>
            <a:ext cx="2182383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17EEF06-420B-5AC7-3EC1-3529431F61CA}"/>
              </a:ext>
            </a:extLst>
          </p:cNvPr>
          <p:cNvCxnSpPr>
            <a:cxnSpLocks/>
          </p:cNvCxnSpPr>
          <p:nvPr/>
        </p:nvCxnSpPr>
        <p:spPr>
          <a:xfrm>
            <a:off x="3149804" y="3299702"/>
            <a:ext cx="2148404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9" name="TextBox 298">
            <a:extLst>
              <a:ext uri="{FF2B5EF4-FFF2-40B4-BE49-F238E27FC236}">
                <a16:creationId xmlns:a16="http://schemas.microsoft.com/office/drawing/2014/main" id="{FF997333-AF25-3364-11AE-6E22C59583AE}"/>
              </a:ext>
            </a:extLst>
          </p:cNvPr>
          <p:cNvSpPr txBox="1"/>
          <p:nvPr/>
        </p:nvSpPr>
        <p:spPr>
          <a:xfrm>
            <a:off x="8750893" y="3034300"/>
            <a:ext cx="34356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dirty="0" err="1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X</a:t>
            </a:r>
            <a:r>
              <a:rPr lang="en-US" altLang="ko-KR" sz="1400" dirty="0" err="1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i,j</a:t>
            </a:r>
            <a:r>
              <a:rPr lang="en-US" altLang="ko-KR" sz="1400" dirty="0">
                <a:solidFill>
                  <a:schemeClr val="tx2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Convolution</a:t>
            </a:r>
            <a:endParaRPr lang="ko-KR" altLang="en-US" sz="1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E7B4D-6747-20A7-BCB3-3A5425F26168}"/>
              </a:ext>
            </a:extLst>
          </p:cNvPr>
          <p:cNvSpPr txBox="1"/>
          <p:nvPr/>
        </p:nvSpPr>
        <p:spPr>
          <a:xfrm>
            <a:off x="970382" y="568107"/>
            <a:ext cx="6167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Final Model Architecture</a:t>
            </a:r>
            <a:endParaRPr lang="ko-KR" altLang="en-US" sz="32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6142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0CAFDA3-320A-C24D-A7A1-20C1267EC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07" name="Oval 135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9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0" name="Oval 138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139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140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5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8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9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231D73A-BA91-794F-8C09-4F4B41A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0" name="Rectangle 151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BFE407C-85B3-635A-BAD6-1959EBD4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53" y="2671323"/>
            <a:ext cx="4268107" cy="12689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2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요약</a:t>
            </a:r>
            <a:endParaRPr lang="en-US" altLang="ko-KR" sz="7200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1867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1" name="Group 155">
            <a:extLst>
              <a:ext uri="{FF2B5EF4-FFF2-40B4-BE49-F238E27FC236}">
                <a16:creationId xmlns:a16="http://schemas.microsoft.com/office/drawing/2014/main" id="{BFD251E3-961F-2440-B872-1D266718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4" y="0"/>
            <a:ext cx="1901687" cy="6858000"/>
            <a:chOff x="10290314" y="0"/>
            <a:chExt cx="1901687" cy="6858000"/>
          </a:xfrm>
        </p:grpSpPr>
        <p:sp>
          <p:nvSpPr>
            <p:cNvPr id="222" name="Freeform 21">
              <a:extLst>
                <a:ext uri="{FF2B5EF4-FFF2-40B4-BE49-F238E27FC236}">
                  <a16:creationId xmlns:a16="http://schemas.microsoft.com/office/drawing/2014/main" id="{5558ED88-23E3-3941-8644-676CD732E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3" name="Freeform 22">
              <a:extLst>
                <a:ext uri="{FF2B5EF4-FFF2-40B4-BE49-F238E27FC236}">
                  <a16:creationId xmlns:a16="http://schemas.microsoft.com/office/drawing/2014/main" id="{24B1447F-72DA-384E-9D7D-C33A13EF4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4" name="Freeform 23">
              <a:extLst>
                <a:ext uri="{FF2B5EF4-FFF2-40B4-BE49-F238E27FC236}">
                  <a16:creationId xmlns:a16="http://schemas.microsoft.com/office/drawing/2014/main" id="{86089DDC-F160-E24D-A726-0082953C0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Freeform 24">
              <a:extLst>
                <a:ext uri="{FF2B5EF4-FFF2-40B4-BE49-F238E27FC236}">
                  <a16:creationId xmlns:a16="http://schemas.microsoft.com/office/drawing/2014/main" id="{1A211FA8-50B3-3C4E-A234-1580EA200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5" name="Freeform 25">
              <a:extLst>
                <a:ext uri="{FF2B5EF4-FFF2-40B4-BE49-F238E27FC236}">
                  <a16:creationId xmlns:a16="http://schemas.microsoft.com/office/drawing/2014/main" id="{6A73788D-F322-0047-BF9E-A8E69D84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6" name="Freeform 26">
              <a:extLst>
                <a:ext uri="{FF2B5EF4-FFF2-40B4-BE49-F238E27FC236}">
                  <a16:creationId xmlns:a16="http://schemas.microsoft.com/office/drawing/2014/main" id="{7E90A8A1-A164-EA41-86BB-166893179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7" name="Oval 162">
              <a:extLst>
                <a:ext uri="{FF2B5EF4-FFF2-40B4-BE49-F238E27FC236}">
                  <a16:creationId xmlns:a16="http://schemas.microsoft.com/office/drawing/2014/main" id="{6894343D-4C51-384E-BEC6-1517A940C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4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45C0B6B-E733-F0DF-323E-BDEF65995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2" r="19147" b="-1"/>
          <a:stretch/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4744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3EB102A4-08CE-82A1-8FD5-878026AB2B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641856"/>
              </p:ext>
            </p:extLst>
          </p:nvPr>
        </p:nvGraphicFramePr>
        <p:xfrm>
          <a:off x="712236" y="1152882"/>
          <a:ext cx="10767526" cy="5705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329F3076-96C4-D4A5-24A9-308FFAFEA5B6}"/>
              </a:ext>
            </a:extLst>
          </p:cNvPr>
          <p:cNvSpPr/>
          <p:nvPr/>
        </p:nvSpPr>
        <p:spPr>
          <a:xfrm>
            <a:off x="1948543" y="2095714"/>
            <a:ext cx="8836089" cy="369332"/>
          </a:xfrm>
          <a:prstGeom prst="rightArrow">
            <a:avLst>
              <a:gd name="adj1" fmla="val 50000"/>
              <a:gd name="adj2" fmla="val 126035"/>
            </a:avLst>
          </a:prstGeom>
          <a:solidFill>
            <a:srgbClr val="00206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C8718-B4C5-16AE-5776-0EBB32C5507E}"/>
              </a:ext>
            </a:extLst>
          </p:cNvPr>
          <p:cNvSpPr txBox="1"/>
          <p:nvPr/>
        </p:nvSpPr>
        <p:spPr>
          <a:xfrm>
            <a:off x="7590167" y="2382464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점차 안정적인 지수 곡선 형태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6C860-FBB8-FE8F-A2D2-3E7359B02364}"/>
              </a:ext>
            </a:extLst>
          </p:cNvPr>
          <p:cNvSpPr txBox="1"/>
          <p:nvPr/>
        </p:nvSpPr>
        <p:spPr>
          <a:xfrm>
            <a:off x="970380" y="568107"/>
            <a:ext cx="8630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모델 구조 및 학습 파라미터 누적 변화에 따른 학습곡선</a:t>
            </a:r>
          </a:p>
        </p:txBody>
      </p:sp>
    </p:spTree>
    <p:extLst>
      <p:ext uri="{BB962C8B-B14F-4D97-AF65-F5344CB8AC3E}">
        <p14:creationId xmlns:p14="http://schemas.microsoft.com/office/powerpoint/2010/main" val="178764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3EB102A4-08CE-82A1-8FD5-878026AB2B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2524378"/>
              </p:ext>
            </p:extLst>
          </p:nvPr>
        </p:nvGraphicFramePr>
        <p:xfrm>
          <a:off x="712236" y="1152882"/>
          <a:ext cx="10767526" cy="5705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46C860-FBB8-FE8F-A2D2-3E7359B02364}"/>
              </a:ext>
            </a:extLst>
          </p:cNvPr>
          <p:cNvSpPr txBox="1"/>
          <p:nvPr/>
        </p:nvSpPr>
        <p:spPr>
          <a:xfrm>
            <a:off x="970380" y="568107"/>
            <a:ext cx="10217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모델 구조 및 학습 파라미터 누적 변화에 따른 학습곡선 </a:t>
            </a:r>
            <a:r>
              <a:rPr lang="en-US" altLang="ko-KR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(U-net++)</a:t>
            </a:r>
            <a:endParaRPr lang="ko-KR" altLang="en-US" sz="32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966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3EB102A4-08CE-82A1-8FD5-878026AB2B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957927"/>
              </p:ext>
            </p:extLst>
          </p:nvPr>
        </p:nvGraphicFramePr>
        <p:xfrm>
          <a:off x="712237" y="1152882"/>
          <a:ext cx="5383763" cy="567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E6F889-7B6A-019C-3193-8F312E97228A}"/>
              </a:ext>
            </a:extLst>
          </p:cNvPr>
          <p:cNvSpPr txBox="1"/>
          <p:nvPr/>
        </p:nvSpPr>
        <p:spPr>
          <a:xfrm>
            <a:off x="970380" y="568107"/>
            <a:ext cx="9255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모델 구조 및 학습 파라미터 누적 변화에 따른 학습곡선</a:t>
            </a:r>
          </a:p>
        </p:txBody>
      </p:sp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71703D1B-13A6-CFE7-8CA1-0859644D1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3901414"/>
              </p:ext>
            </p:extLst>
          </p:nvPr>
        </p:nvGraphicFramePr>
        <p:xfrm>
          <a:off x="6096000" y="1152881"/>
          <a:ext cx="5383763" cy="567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4316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3EB102A4-08CE-82A1-8FD5-878026AB2B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1570786"/>
              </p:ext>
            </p:extLst>
          </p:nvPr>
        </p:nvGraphicFramePr>
        <p:xfrm>
          <a:off x="830179" y="1152882"/>
          <a:ext cx="10531642" cy="5705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002D8D8-AE42-4F62-4B4F-F9B5E9A9366F}"/>
              </a:ext>
            </a:extLst>
          </p:cNvPr>
          <p:cNvSpPr txBox="1"/>
          <p:nvPr/>
        </p:nvSpPr>
        <p:spPr>
          <a:xfrm>
            <a:off x="970380" y="568107"/>
            <a:ext cx="8630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모델 구조 및 학습 파라미터 누적 변화에 따른 학습곡선</a:t>
            </a:r>
          </a:p>
        </p:txBody>
      </p:sp>
    </p:spTree>
    <p:extLst>
      <p:ext uri="{BB962C8B-B14F-4D97-AF65-F5344CB8AC3E}">
        <p14:creationId xmlns:p14="http://schemas.microsoft.com/office/powerpoint/2010/main" val="2240514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9B89A7C3-ED8A-22F7-10B8-E9E7EAF414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689146"/>
              </p:ext>
            </p:extLst>
          </p:nvPr>
        </p:nvGraphicFramePr>
        <p:xfrm>
          <a:off x="1035698" y="1152881"/>
          <a:ext cx="10084188" cy="5630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7B839C-F7CB-5A37-D4D2-2AD097149777}"/>
              </a:ext>
            </a:extLst>
          </p:cNvPr>
          <p:cNvSpPr txBox="1"/>
          <p:nvPr/>
        </p:nvSpPr>
        <p:spPr>
          <a:xfrm>
            <a:off x="970380" y="568107"/>
            <a:ext cx="8630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모든 악기에 대한 최종 모델 학습 곡선 </a:t>
            </a:r>
          </a:p>
        </p:txBody>
      </p:sp>
    </p:spTree>
    <p:extLst>
      <p:ext uri="{BB962C8B-B14F-4D97-AF65-F5344CB8AC3E}">
        <p14:creationId xmlns:p14="http://schemas.microsoft.com/office/powerpoint/2010/main" val="790731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523B9F51-266A-5BC4-9606-0FA4AD9A27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4655716"/>
              </p:ext>
            </p:extLst>
          </p:nvPr>
        </p:nvGraphicFramePr>
        <p:xfrm>
          <a:off x="581155" y="1152883"/>
          <a:ext cx="5514845" cy="5303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내용 개체 틀 5">
            <a:extLst>
              <a:ext uri="{FF2B5EF4-FFF2-40B4-BE49-F238E27FC236}">
                <a16:creationId xmlns:a16="http://schemas.microsoft.com/office/drawing/2014/main" id="{22AD3269-C9DB-FB24-26AA-3BD6F56D45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0154702"/>
              </p:ext>
            </p:extLst>
          </p:nvPr>
        </p:nvGraphicFramePr>
        <p:xfrm>
          <a:off x="6096000" y="1152883"/>
          <a:ext cx="5514845" cy="5303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BBA35C1-2334-C50D-C592-CF8CB4A61DFB}"/>
              </a:ext>
            </a:extLst>
          </p:cNvPr>
          <p:cNvSpPr txBox="1"/>
          <p:nvPr/>
        </p:nvSpPr>
        <p:spPr>
          <a:xfrm>
            <a:off x="970380" y="568107"/>
            <a:ext cx="8630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모든 악기에 대한 최종 모델 학습 곡선 </a:t>
            </a:r>
          </a:p>
        </p:txBody>
      </p:sp>
    </p:spTree>
    <p:extLst>
      <p:ext uri="{BB962C8B-B14F-4D97-AF65-F5344CB8AC3E}">
        <p14:creationId xmlns:p14="http://schemas.microsoft.com/office/powerpoint/2010/main" val="733666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3E5E17AD-1DCF-EC4F-33C5-6AA1E2A33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06424"/>
              </p:ext>
            </p:extLst>
          </p:nvPr>
        </p:nvGraphicFramePr>
        <p:xfrm>
          <a:off x="1035698" y="1152882"/>
          <a:ext cx="5060302" cy="5527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내용 개체 틀 5">
            <a:extLst>
              <a:ext uri="{FF2B5EF4-FFF2-40B4-BE49-F238E27FC236}">
                <a16:creationId xmlns:a16="http://schemas.microsoft.com/office/drawing/2014/main" id="{283EAD8A-67F6-8C04-F17A-F95499A891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5406488"/>
              </p:ext>
            </p:extLst>
          </p:nvPr>
        </p:nvGraphicFramePr>
        <p:xfrm>
          <a:off x="6096000" y="1152882"/>
          <a:ext cx="5060302" cy="5527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D0B48A0-82DF-0202-D80E-76A919CA3783}"/>
              </a:ext>
            </a:extLst>
          </p:cNvPr>
          <p:cNvSpPr txBox="1"/>
          <p:nvPr/>
        </p:nvSpPr>
        <p:spPr>
          <a:xfrm>
            <a:off x="970380" y="568107"/>
            <a:ext cx="8630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모든 악기에 대한 최종 모델 학습 곡선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126C9-6BEC-5088-E2BC-88148030C4C3}"/>
              </a:ext>
            </a:extLst>
          </p:cNvPr>
          <p:cNvSpPr txBox="1"/>
          <p:nvPr/>
        </p:nvSpPr>
        <p:spPr>
          <a:xfrm>
            <a:off x="6862665" y="82078"/>
            <a:ext cx="4491134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Val/Test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그래프 형태 매우 유사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데이터에 관계 없이 결과가 일관됨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모델의 무결성 입증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무작위로 적용할 데이터에 대한 결과의 신뢰성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26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내용 개체 틀 5">
            <a:extLst>
              <a:ext uri="{FF2B5EF4-FFF2-40B4-BE49-F238E27FC236}">
                <a16:creationId xmlns:a16="http://schemas.microsoft.com/office/drawing/2014/main" id="{71CE40E9-6C7C-2B8A-5EAF-D8890A771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8481247"/>
              </p:ext>
            </p:extLst>
          </p:nvPr>
        </p:nvGraphicFramePr>
        <p:xfrm>
          <a:off x="1035698" y="1152882"/>
          <a:ext cx="5060302" cy="5527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내용 개체 틀 5">
            <a:extLst>
              <a:ext uri="{FF2B5EF4-FFF2-40B4-BE49-F238E27FC236}">
                <a16:creationId xmlns:a16="http://schemas.microsoft.com/office/drawing/2014/main" id="{82EEDE2F-7F9C-64E9-F48F-1FEEA72811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8291940"/>
              </p:ext>
            </p:extLst>
          </p:nvPr>
        </p:nvGraphicFramePr>
        <p:xfrm>
          <a:off x="6096000" y="1152881"/>
          <a:ext cx="5060302" cy="5527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D1A162-8FB0-7CDD-12C9-2AB751062233}"/>
              </a:ext>
            </a:extLst>
          </p:cNvPr>
          <p:cNvSpPr txBox="1"/>
          <p:nvPr/>
        </p:nvSpPr>
        <p:spPr>
          <a:xfrm>
            <a:off x="970380" y="568107"/>
            <a:ext cx="8630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전후 학습 곡선 비교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821FB-BE23-00CA-1C24-763E38274F21}"/>
              </a:ext>
            </a:extLst>
          </p:cNvPr>
          <p:cNvSpPr txBox="1"/>
          <p:nvPr/>
        </p:nvSpPr>
        <p:spPr>
          <a:xfrm>
            <a:off x="5060300" y="235163"/>
            <a:ext cx="5156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상승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피아노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en-US" altLang="ko-KR" strike="sngStrike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93%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</a:t>
            </a:r>
            <a:r>
              <a:rPr lang="en-US" altLang="ko-KR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95%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),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바이올린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en-US" altLang="ko-KR" strike="sngStrike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82%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</a:t>
            </a:r>
            <a:r>
              <a:rPr lang="en-US" altLang="ko-KR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85%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), </a:t>
            </a:r>
          </a:p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유지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드럼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(98%),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클라리넷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(84%),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첼로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(88%) </a:t>
            </a:r>
          </a:p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하강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플루트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en-US" altLang="ko-KR" strike="sngStrike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86%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</a:t>
            </a:r>
            <a:r>
              <a:rPr lang="en-US" altLang="ko-KR" dirty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84%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),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비올라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en-US" altLang="ko-KR" strike="sngStrike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84%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</a:t>
            </a:r>
            <a:r>
              <a:rPr lang="en-US" altLang="ko-KR" dirty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78%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51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BFE407C-85B3-635A-BAD6-1959EBD4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53" y="2671323"/>
            <a:ext cx="4268107" cy="126898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ko-KR" altLang="en-US" sz="72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적용 및 평가</a:t>
            </a:r>
            <a:endParaRPr lang="en-US" altLang="ko-KR" sz="7200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C0B6B-E733-F0DF-323E-BDEF65995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2" r="19147" b="-1"/>
          <a:stretch/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4969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만 14세 한예종 입학에, 국제콩쿨 최연소로 상 휩쓴 라이징스타🌟 플룻 월클 한여진이 연주하는 파가니니 카프리스 24번 🎼 귀호강 감사합니다..😭(플루트,입시곡,음대입시,고난이도)">
            <a:hlinkClick r:id="" action="ppaction://media"/>
            <a:extLst>
              <a:ext uri="{FF2B5EF4-FFF2-40B4-BE49-F238E27FC236}">
                <a16:creationId xmlns:a16="http://schemas.microsoft.com/office/drawing/2014/main" id="{62869E22-8EB0-2BF4-8256-9B5247FF51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776421" y="1946275"/>
            <a:ext cx="5248584" cy="2965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4D39D6E-5C3B-4E31-C342-3D50905371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18" r="78570"/>
          <a:stretch/>
        </p:blipFill>
        <p:spPr>
          <a:xfrm>
            <a:off x="1009650" y="600075"/>
            <a:ext cx="1409700" cy="5657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691176-136A-35B6-D636-A71EBDD41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089" r="2381"/>
          <a:stretch/>
        </p:blipFill>
        <p:spPr>
          <a:xfrm>
            <a:off x="2371725" y="600075"/>
            <a:ext cx="342900" cy="5657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06983F-1679-700C-DA93-DAB504D0F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338" r="1714"/>
          <a:stretch/>
        </p:blipFill>
        <p:spPr>
          <a:xfrm>
            <a:off x="2714625" y="600075"/>
            <a:ext cx="2324100" cy="5657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B3D4A-3830-2903-9566-A8A93D49C016}"/>
              </a:ext>
            </a:extLst>
          </p:cNvPr>
          <p:cNvSpPr txBox="1"/>
          <p:nvPr/>
        </p:nvSpPr>
        <p:spPr>
          <a:xfrm>
            <a:off x="536120" y="5180212"/>
            <a:ext cx="1064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Flute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6B4F8-402A-7F1D-FAE3-73BAB9EB8411}"/>
              </a:ext>
            </a:extLst>
          </p:cNvPr>
          <p:cNvSpPr txBox="1"/>
          <p:nvPr/>
        </p:nvSpPr>
        <p:spPr>
          <a:xfrm>
            <a:off x="8718884" y="6340460"/>
            <a:ext cx="3413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https://youtu.be/XkcsODRDlz4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005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A9A9463-AC5D-93B3-9880-DF518FD3FD6A}"/>
              </a:ext>
            </a:extLst>
          </p:cNvPr>
          <p:cNvSpPr/>
          <p:nvPr/>
        </p:nvSpPr>
        <p:spPr>
          <a:xfrm>
            <a:off x="743337" y="808163"/>
            <a:ext cx="4692849" cy="9370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악기 소리 데이터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를</a:t>
            </a:r>
            <a:r>
              <a:rPr lang="en-US" altLang="ko-KR" sz="28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sz="28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학습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EADE33-B8A5-D075-17C7-B5861AFC150B}"/>
              </a:ext>
            </a:extLst>
          </p:cNvPr>
          <p:cNvSpPr/>
          <p:nvPr/>
        </p:nvSpPr>
        <p:spPr>
          <a:xfrm>
            <a:off x="7028874" y="807593"/>
            <a:ext cx="4419788" cy="93378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연주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되는</a:t>
            </a:r>
            <a:r>
              <a:rPr lang="ko-KR" altLang="en-US" sz="32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악기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를</a:t>
            </a:r>
            <a:r>
              <a:rPr lang="ko-KR" altLang="en-US" sz="32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추출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07BFF11-7CB8-0FBF-4D63-CB2059235B5F}"/>
              </a:ext>
            </a:extLst>
          </p:cNvPr>
          <p:cNvSpPr/>
          <p:nvPr/>
        </p:nvSpPr>
        <p:spPr>
          <a:xfrm>
            <a:off x="1441058" y="1970226"/>
            <a:ext cx="3188234" cy="3188234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78B115AD-8D1C-50AB-201E-5801EAA3FAD5}"/>
              </a:ext>
            </a:extLst>
          </p:cNvPr>
          <p:cNvSpPr/>
          <p:nvPr/>
        </p:nvSpPr>
        <p:spPr>
          <a:xfrm>
            <a:off x="10378137" y="3879106"/>
            <a:ext cx="1488326" cy="1449135"/>
          </a:xfrm>
          <a:prstGeom prst="wedgeEllipseCallout">
            <a:avLst>
              <a:gd name="adj1" fmla="val -70714"/>
              <a:gd name="adj2" fmla="val 7036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517E59-73F2-8822-567F-DAE6DBEA0297}"/>
              </a:ext>
            </a:extLst>
          </p:cNvPr>
          <p:cNvGrpSpPr/>
          <p:nvPr/>
        </p:nvGrpSpPr>
        <p:grpSpPr>
          <a:xfrm>
            <a:off x="1947282" y="2445637"/>
            <a:ext cx="2274268" cy="2288934"/>
            <a:chOff x="1328518" y="2686311"/>
            <a:chExt cx="3389744" cy="3411604"/>
          </a:xfrm>
        </p:grpSpPr>
        <p:pic>
          <p:nvPicPr>
            <p:cNvPr id="7" name="그래픽 6" descr="밴조 단색으로 채워진">
              <a:extLst>
                <a:ext uri="{FF2B5EF4-FFF2-40B4-BE49-F238E27FC236}">
                  <a16:creationId xmlns:a16="http://schemas.microsoft.com/office/drawing/2014/main" id="{967E7040-1DB2-EAFF-753C-1C03A21C6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4881" y="2686311"/>
              <a:ext cx="798449" cy="798449"/>
            </a:xfrm>
            <a:prstGeom prst="rect">
              <a:avLst/>
            </a:prstGeom>
          </p:spPr>
        </p:pic>
        <p:pic>
          <p:nvPicPr>
            <p:cNvPr id="8" name="그래픽 7" descr="클라리넷 단색으로 채워진">
              <a:extLst>
                <a:ext uri="{FF2B5EF4-FFF2-40B4-BE49-F238E27FC236}">
                  <a16:creationId xmlns:a16="http://schemas.microsoft.com/office/drawing/2014/main" id="{A99932F3-FAA0-5962-1EB8-A2B5D2D7C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15238" y="5299466"/>
              <a:ext cx="798449" cy="798449"/>
            </a:xfrm>
            <a:prstGeom prst="rect">
              <a:avLst/>
            </a:prstGeom>
          </p:spPr>
        </p:pic>
        <p:pic>
          <p:nvPicPr>
            <p:cNvPr id="9" name="그래픽 8" descr="드럼 단색으로 채워진">
              <a:extLst>
                <a:ext uri="{FF2B5EF4-FFF2-40B4-BE49-F238E27FC236}">
                  <a16:creationId xmlns:a16="http://schemas.microsoft.com/office/drawing/2014/main" id="{5B73BC4D-8BDF-31A0-CAEB-54A1F733C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5763" y="4501017"/>
              <a:ext cx="798449" cy="798449"/>
            </a:xfrm>
            <a:prstGeom prst="rect">
              <a:avLst/>
            </a:prstGeom>
          </p:spPr>
        </p:pic>
        <p:pic>
          <p:nvPicPr>
            <p:cNvPr id="10" name="그래픽 9" descr="드럼 세트 단색으로 채워진">
              <a:extLst>
                <a:ext uri="{FF2B5EF4-FFF2-40B4-BE49-F238E27FC236}">
                  <a16:creationId xmlns:a16="http://schemas.microsoft.com/office/drawing/2014/main" id="{85AC6A64-CEF7-6061-8209-33D50C6A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721459" y="2994563"/>
              <a:ext cx="798449" cy="798449"/>
            </a:xfrm>
            <a:prstGeom prst="rect">
              <a:avLst/>
            </a:prstGeom>
          </p:spPr>
        </p:pic>
        <p:pic>
          <p:nvPicPr>
            <p:cNvPr id="11" name="그래픽 10" descr="일렉트릭 기타 단색으로 채워진">
              <a:extLst>
                <a:ext uri="{FF2B5EF4-FFF2-40B4-BE49-F238E27FC236}">
                  <a16:creationId xmlns:a16="http://schemas.microsoft.com/office/drawing/2014/main" id="{014CA105-6B30-3C00-EACC-1637301F6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73541" y="3922516"/>
              <a:ext cx="798449" cy="798449"/>
            </a:xfrm>
            <a:prstGeom prst="rect">
              <a:avLst/>
            </a:prstGeom>
          </p:spPr>
        </p:pic>
        <p:pic>
          <p:nvPicPr>
            <p:cNvPr id="12" name="그래픽 11" descr="플루트 단색으로 채워진">
              <a:extLst>
                <a:ext uri="{FF2B5EF4-FFF2-40B4-BE49-F238E27FC236}">
                  <a16:creationId xmlns:a16="http://schemas.microsoft.com/office/drawing/2014/main" id="{B32BF2C5-4831-3241-96CF-74B2215EF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43786" y="3679639"/>
              <a:ext cx="798449" cy="798449"/>
            </a:xfrm>
            <a:prstGeom prst="rect">
              <a:avLst/>
            </a:prstGeom>
          </p:spPr>
        </p:pic>
        <p:pic>
          <p:nvPicPr>
            <p:cNvPr id="13" name="그래픽 12" descr="기타 단색으로 채워진">
              <a:extLst>
                <a:ext uri="{FF2B5EF4-FFF2-40B4-BE49-F238E27FC236}">
                  <a16:creationId xmlns:a16="http://schemas.microsoft.com/office/drawing/2014/main" id="{7B7BD338-FB13-69BA-03EF-2E585E293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506729" y="3653447"/>
              <a:ext cx="798449" cy="798449"/>
            </a:xfrm>
            <a:prstGeom prst="rect">
              <a:avLst/>
            </a:prstGeom>
          </p:spPr>
        </p:pic>
        <p:pic>
          <p:nvPicPr>
            <p:cNvPr id="14" name="그래픽 13" descr="하프 단색으로 채워진">
              <a:extLst>
                <a:ext uri="{FF2B5EF4-FFF2-40B4-BE49-F238E27FC236}">
                  <a16:creationId xmlns:a16="http://schemas.microsoft.com/office/drawing/2014/main" id="{C9A4C6F7-669C-7D3C-5DC4-865086978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84768" y="4458760"/>
              <a:ext cx="798449" cy="798449"/>
            </a:xfrm>
            <a:prstGeom prst="rect">
              <a:avLst/>
            </a:prstGeom>
          </p:spPr>
        </p:pic>
        <p:pic>
          <p:nvPicPr>
            <p:cNvPr id="15" name="그래픽 14" descr="피아노 단색으로 채워진">
              <a:extLst>
                <a:ext uri="{FF2B5EF4-FFF2-40B4-BE49-F238E27FC236}">
                  <a16:creationId xmlns:a16="http://schemas.microsoft.com/office/drawing/2014/main" id="{180B877C-D0B2-A4BA-48D8-D8246D11F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919813" y="4370657"/>
              <a:ext cx="798449" cy="798449"/>
            </a:xfrm>
            <a:prstGeom prst="rect">
              <a:avLst/>
            </a:prstGeom>
          </p:spPr>
        </p:pic>
        <p:pic>
          <p:nvPicPr>
            <p:cNvPr id="16" name="그래픽 15" descr="색소폰 단색으로 채워진">
              <a:extLst>
                <a:ext uri="{FF2B5EF4-FFF2-40B4-BE49-F238E27FC236}">
                  <a16:creationId xmlns:a16="http://schemas.microsoft.com/office/drawing/2014/main" id="{546BE726-716B-4D0F-8307-9EAC7B6D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328518" y="4935893"/>
              <a:ext cx="798449" cy="798449"/>
            </a:xfrm>
            <a:prstGeom prst="rect">
              <a:avLst/>
            </a:prstGeom>
          </p:spPr>
        </p:pic>
        <p:pic>
          <p:nvPicPr>
            <p:cNvPr id="17" name="그래픽 16" descr="트럼펫 단색으로 채워진">
              <a:extLst>
                <a:ext uri="{FF2B5EF4-FFF2-40B4-BE49-F238E27FC236}">
                  <a16:creationId xmlns:a16="http://schemas.microsoft.com/office/drawing/2014/main" id="{A8C8E15A-AB7A-BA40-7252-9DAB594F5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485978" y="2926356"/>
              <a:ext cx="798449" cy="798449"/>
            </a:xfrm>
            <a:prstGeom prst="rect">
              <a:avLst/>
            </a:prstGeom>
          </p:spPr>
        </p:pic>
        <p:pic>
          <p:nvPicPr>
            <p:cNvPr id="18" name="그래픽 17" descr="바이올린 단색으로 채워진">
              <a:extLst>
                <a:ext uri="{FF2B5EF4-FFF2-40B4-BE49-F238E27FC236}">
                  <a16:creationId xmlns:a16="http://schemas.microsoft.com/office/drawing/2014/main" id="{D981CE98-67DE-606D-8B2E-5D3E09889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223556" y="5212043"/>
              <a:ext cx="798449" cy="798449"/>
            </a:xfrm>
            <a:prstGeom prst="rect">
              <a:avLst/>
            </a:prstGeom>
          </p:spPr>
        </p:pic>
      </p:grpSp>
      <p:pic>
        <p:nvPicPr>
          <p:cNvPr id="19" name="그래픽 18" descr="인공 지능 단색으로 채워진">
            <a:extLst>
              <a:ext uri="{FF2B5EF4-FFF2-40B4-BE49-F238E27FC236}">
                <a16:creationId xmlns:a16="http://schemas.microsoft.com/office/drawing/2014/main" id="{9AFC49D0-BE29-95F3-7D1C-86699B5C44A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47816" y="4902805"/>
            <a:ext cx="1981904" cy="2045171"/>
          </a:xfrm>
          <a:prstGeom prst="rect">
            <a:avLst/>
          </a:prstGeom>
        </p:spPr>
      </p:pic>
      <p:pic>
        <p:nvPicPr>
          <p:cNvPr id="20" name="그래픽 19" descr="악보 단색으로 채워진">
            <a:extLst>
              <a:ext uri="{FF2B5EF4-FFF2-40B4-BE49-F238E27FC236}">
                <a16:creationId xmlns:a16="http://schemas.microsoft.com/office/drawing/2014/main" id="{5D40129C-4855-48C9-A9AB-E86D62420A0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93695" y="5082314"/>
            <a:ext cx="461985" cy="461985"/>
          </a:xfrm>
          <a:prstGeom prst="rect">
            <a:avLst/>
          </a:prstGeom>
        </p:spPr>
      </p:pic>
      <p:pic>
        <p:nvPicPr>
          <p:cNvPr id="21" name="그래픽 20" descr="음악 단색으로 채워진">
            <a:extLst>
              <a:ext uri="{FF2B5EF4-FFF2-40B4-BE49-F238E27FC236}">
                <a16:creationId xmlns:a16="http://schemas.microsoft.com/office/drawing/2014/main" id="{00562260-324C-91CF-61DD-8880EF1D19F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141905" y="5554407"/>
            <a:ext cx="515451" cy="515451"/>
          </a:xfrm>
          <a:prstGeom prst="rect">
            <a:avLst/>
          </a:prstGeom>
        </p:spPr>
      </p:pic>
      <p:pic>
        <p:nvPicPr>
          <p:cNvPr id="22" name="그래픽 21" descr="음악 단색으로 채워진">
            <a:extLst>
              <a:ext uri="{FF2B5EF4-FFF2-40B4-BE49-F238E27FC236}">
                <a16:creationId xmlns:a16="http://schemas.microsoft.com/office/drawing/2014/main" id="{FAE4C65E-960E-80D1-598F-D6142BCF259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10800000">
            <a:off x="8214842" y="5245146"/>
            <a:ext cx="266401" cy="266401"/>
          </a:xfrm>
          <a:prstGeom prst="rect">
            <a:avLst/>
          </a:prstGeom>
        </p:spPr>
      </p:pic>
      <p:pic>
        <p:nvPicPr>
          <p:cNvPr id="23" name="그래픽 22" descr="악보 단색으로 채워진">
            <a:extLst>
              <a:ext uri="{FF2B5EF4-FFF2-40B4-BE49-F238E27FC236}">
                <a16:creationId xmlns:a16="http://schemas.microsoft.com/office/drawing/2014/main" id="{CA94B0C9-25AE-162E-EDEF-93AEFCDE489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916292" y="5544823"/>
            <a:ext cx="266402" cy="26640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77EA3B-4360-7505-8D4E-D68332AFFB56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t="6478" r="4812"/>
          <a:stretch/>
        </p:blipFill>
        <p:spPr>
          <a:xfrm>
            <a:off x="5608724" y="2410628"/>
            <a:ext cx="3901933" cy="21564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5" name="그래픽 24" descr="바이올린 단색으로 채워진">
            <a:extLst>
              <a:ext uri="{FF2B5EF4-FFF2-40B4-BE49-F238E27FC236}">
                <a16:creationId xmlns:a16="http://schemas.microsoft.com/office/drawing/2014/main" id="{BFEF43E1-428C-9677-1336-C3AC9D3CC0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527522" y="3998732"/>
            <a:ext cx="1159728" cy="1159728"/>
          </a:xfrm>
          <a:prstGeom prst="rect">
            <a:avLst/>
          </a:prstGeom>
        </p:spPr>
      </p:pic>
      <p:pic>
        <p:nvPicPr>
          <p:cNvPr id="26" name="그래픽 25" descr="악보 표기법 단색으로 채워진">
            <a:extLst>
              <a:ext uri="{FF2B5EF4-FFF2-40B4-BE49-F238E27FC236}">
                <a16:creationId xmlns:a16="http://schemas.microsoft.com/office/drawing/2014/main" id="{BB763835-0388-FC80-7F81-20107A10423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466043" y="2074872"/>
            <a:ext cx="2074429" cy="2074429"/>
          </a:xfrm>
          <a:prstGeom prst="rect">
            <a:avLst/>
          </a:prstGeom>
        </p:spPr>
      </p:pic>
      <p:sp>
        <p:nvSpPr>
          <p:cNvPr id="27" name="화살표: 줄무늬가 있는 오른쪽 26">
            <a:extLst>
              <a:ext uri="{FF2B5EF4-FFF2-40B4-BE49-F238E27FC236}">
                <a16:creationId xmlns:a16="http://schemas.microsoft.com/office/drawing/2014/main" id="{1C388901-0577-242A-A50C-828D89F429E0}"/>
              </a:ext>
            </a:extLst>
          </p:cNvPr>
          <p:cNvSpPr/>
          <p:nvPr/>
        </p:nvSpPr>
        <p:spPr>
          <a:xfrm>
            <a:off x="5222837" y="313318"/>
            <a:ext cx="2365079" cy="1955213"/>
          </a:xfrm>
          <a:prstGeom prst="stripedRightArrow">
            <a:avLst>
              <a:gd name="adj1" fmla="val 50000"/>
              <a:gd name="adj2" fmla="val 499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7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Edelweis 에델바이스 Cello">
            <a:hlinkClick r:id="" action="ppaction://media"/>
            <a:extLst>
              <a:ext uri="{FF2B5EF4-FFF2-40B4-BE49-F238E27FC236}">
                <a16:creationId xmlns:a16="http://schemas.microsoft.com/office/drawing/2014/main" id="{8B6AF13A-3232-FEB1-D8C8-87660D3657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54196" y="1151169"/>
            <a:ext cx="4196702" cy="23711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EDF169-553E-B401-3DB1-E67A9FB69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8" r="51786"/>
          <a:stretch/>
        </p:blipFill>
        <p:spPr>
          <a:xfrm>
            <a:off x="1343608" y="3849905"/>
            <a:ext cx="5467739" cy="17055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C602FC-A52C-3023-94A5-C9A181854A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44" r="46352"/>
          <a:stretch/>
        </p:blipFill>
        <p:spPr>
          <a:xfrm>
            <a:off x="10282335" y="3849905"/>
            <a:ext cx="634482" cy="17055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453A44-C48B-DA04-5746-ACDF499A88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490" r="2041"/>
          <a:stretch/>
        </p:blipFill>
        <p:spPr>
          <a:xfrm>
            <a:off x="6811347" y="3849905"/>
            <a:ext cx="3470988" cy="1705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A5C23-8C3D-FBFD-F071-AF5456A874B6}"/>
              </a:ext>
            </a:extLst>
          </p:cNvPr>
          <p:cNvSpPr txBox="1"/>
          <p:nvPr/>
        </p:nvSpPr>
        <p:spPr>
          <a:xfrm>
            <a:off x="2298468" y="402594"/>
            <a:ext cx="3711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Cello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솔로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C72B7-BAA5-AA6B-3FC8-1BB162F9B997}"/>
              </a:ext>
            </a:extLst>
          </p:cNvPr>
          <p:cNvSpPr txBox="1"/>
          <p:nvPr/>
        </p:nvSpPr>
        <p:spPr>
          <a:xfrm>
            <a:off x="156547" y="6270740"/>
            <a:ext cx="3589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https://youtu.be/V918QnUiyXM</a:t>
            </a:r>
          </a:p>
        </p:txBody>
      </p:sp>
    </p:spTree>
    <p:extLst>
      <p:ext uri="{BB962C8B-B14F-4D97-AF65-F5344CB8AC3E}">
        <p14:creationId xmlns:p14="http://schemas.microsoft.com/office/powerpoint/2010/main" val="157213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온라인 미디어 5" title="19 Crazy Sound Effects on a VIOLIN (with Daniel Blair)">
            <a:hlinkClick r:id="" action="ppaction://media"/>
            <a:extLst>
              <a:ext uri="{FF2B5EF4-FFF2-40B4-BE49-F238E27FC236}">
                <a16:creationId xmlns:a16="http://schemas.microsoft.com/office/drawing/2014/main" id="{BD311E00-B6B0-0CEA-024C-F41CFF447CC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25734" y="1146175"/>
            <a:ext cx="4540531" cy="2565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C9C7FA-8373-04F2-0722-E93E80AB2B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9" r="51821"/>
          <a:stretch/>
        </p:blipFill>
        <p:spPr>
          <a:xfrm>
            <a:off x="1281987" y="4043289"/>
            <a:ext cx="5454715" cy="18194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7E3EBF-252B-D78B-8663-36E576B23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44"/>
          <a:stretch/>
        </p:blipFill>
        <p:spPr>
          <a:xfrm>
            <a:off x="6714552" y="4043289"/>
            <a:ext cx="3676650" cy="18194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89C1BC-AA45-6AE0-C3B3-625401B21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78" r="45937"/>
          <a:stretch/>
        </p:blipFill>
        <p:spPr>
          <a:xfrm>
            <a:off x="10132462" y="4043289"/>
            <a:ext cx="717485" cy="1819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9D8B19-67E7-81D6-E3AC-876A410913F0}"/>
              </a:ext>
            </a:extLst>
          </p:cNvPr>
          <p:cNvSpPr txBox="1"/>
          <p:nvPr/>
        </p:nvSpPr>
        <p:spPr>
          <a:xfrm>
            <a:off x="2133600" y="522073"/>
            <a:ext cx="3552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Violin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솔로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0BBED-29D3-E537-2133-F17C93444B40}"/>
              </a:ext>
            </a:extLst>
          </p:cNvPr>
          <p:cNvSpPr txBox="1"/>
          <p:nvPr/>
        </p:nvSpPr>
        <p:spPr>
          <a:xfrm>
            <a:off x="360947" y="61512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https://youtu.be/ONCLuyBhVHU</a:t>
            </a:r>
          </a:p>
        </p:txBody>
      </p:sp>
    </p:spTree>
    <p:extLst>
      <p:ext uri="{BB962C8B-B14F-4D97-AF65-F5344CB8AC3E}">
        <p14:creationId xmlns:p14="http://schemas.microsoft.com/office/powerpoint/2010/main" val="403110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Live Radio🎧 클라리넷 연주 Kazabue, Michiru Ohsima 웰컴투 동막골 OST">
            <a:hlinkClick r:id="" action="ppaction://media"/>
            <a:extLst>
              <a:ext uri="{FF2B5EF4-FFF2-40B4-BE49-F238E27FC236}">
                <a16:creationId xmlns:a16="http://schemas.microsoft.com/office/drawing/2014/main" id="{E47658E5-6F49-8C2D-1E0E-18A756676C7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748954" y="1755569"/>
            <a:ext cx="5923642" cy="33468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32421-E6A4-7767-03AB-8D378FC972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481"/>
          <a:stretch/>
        </p:blipFill>
        <p:spPr>
          <a:xfrm>
            <a:off x="1699858" y="206527"/>
            <a:ext cx="2057342" cy="64449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492494-FD01-D3DB-5788-D589E0EC7D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847"/>
          <a:stretch/>
        </p:blipFill>
        <p:spPr>
          <a:xfrm>
            <a:off x="3344622" y="206526"/>
            <a:ext cx="2156487" cy="64449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049A3E0-C1DC-5BC4-C24F-AF584D5EB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456" y="206526"/>
            <a:ext cx="1101403" cy="6371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5FEE1-2BFA-F5A9-72F8-AB7588207B0D}"/>
              </a:ext>
            </a:extLst>
          </p:cNvPr>
          <p:cNvSpPr txBox="1"/>
          <p:nvPr/>
        </p:nvSpPr>
        <p:spPr>
          <a:xfrm>
            <a:off x="1149157" y="5180212"/>
            <a:ext cx="1064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Clarinet, Piano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듀엣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559D0E-3503-3A36-04E2-DFC39B650825}"/>
              </a:ext>
            </a:extLst>
          </p:cNvPr>
          <p:cNvSpPr txBox="1"/>
          <p:nvPr/>
        </p:nvSpPr>
        <p:spPr>
          <a:xfrm>
            <a:off x="5748954" y="62087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https://youtu.be/dGeB3vCON2g</a:t>
            </a:r>
          </a:p>
        </p:txBody>
      </p:sp>
    </p:spTree>
    <p:extLst>
      <p:ext uri="{BB962C8B-B14F-4D97-AF65-F5344CB8AC3E}">
        <p14:creationId xmlns:p14="http://schemas.microsoft.com/office/powerpoint/2010/main" val="259907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Speechless - Naomi Scott (Aladdin 2019 ost) - by ziaa violin cover">
            <a:hlinkClick r:id="" action="ppaction://media"/>
            <a:extLst>
              <a:ext uri="{FF2B5EF4-FFF2-40B4-BE49-F238E27FC236}">
                <a16:creationId xmlns:a16="http://schemas.microsoft.com/office/drawing/2014/main" id="{31E13F44-01C6-930A-F383-7720787D992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0" y="2023600"/>
            <a:ext cx="5371853" cy="30350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698D88-8717-F3BE-3AF1-6F7ACD892E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1" r="82230"/>
          <a:stretch/>
        </p:blipFill>
        <p:spPr>
          <a:xfrm>
            <a:off x="1032387" y="0"/>
            <a:ext cx="1076632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9D4F46-D550-212C-F42C-0E0338EB0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226"/>
          <a:stretch/>
        </p:blipFill>
        <p:spPr>
          <a:xfrm>
            <a:off x="2109019" y="0"/>
            <a:ext cx="229543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66829F-8BFB-6CE1-2138-BF957EFE0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987" y="0"/>
            <a:ext cx="111666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5FBFA9-7A95-4A91-A71B-22F4CB9BF6A2}"/>
              </a:ext>
            </a:extLst>
          </p:cNvPr>
          <p:cNvSpPr txBox="1"/>
          <p:nvPr/>
        </p:nvSpPr>
        <p:spPr>
          <a:xfrm>
            <a:off x="1149157" y="5180212"/>
            <a:ext cx="1064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Piano, Violin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듀엣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C67D4-66C1-5770-EC0F-DDAFB96C90EE}"/>
              </a:ext>
            </a:extLst>
          </p:cNvPr>
          <p:cNvSpPr txBox="1"/>
          <p:nvPr/>
        </p:nvSpPr>
        <p:spPr>
          <a:xfrm>
            <a:off x="8454190" y="6260250"/>
            <a:ext cx="3441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https://youtu.be/ockAL_KCBBQ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1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Memories | Maroon5|마룬5 |클라리넷연주|clarinet cover">
            <a:hlinkClick r:id="" action="ppaction://media"/>
            <a:extLst>
              <a:ext uri="{FF2B5EF4-FFF2-40B4-BE49-F238E27FC236}">
                <a16:creationId xmlns:a16="http://schemas.microsoft.com/office/drawing/2014/main" id="{4A42C84E-B3E9-D856-2374-463245BF2A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917112" y="2003425"/>
            <a:ext cx="5456504" cy="3082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3696B8-0E5D-D02B-21FE-514CAC799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" r="79007"/>
          <a:stretch/>
        </p:blipFill>
        <p:spPr>
          <a:xfrm>
            <a:off x="1019174" y="0"/>
            <a:ext cx="1190625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36CCD7-6F22-4A13-B986-D1AFF1AC0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946" r="2587"/>
          <a:stretch/>
        </p:blipFill>
        <p:spPr>
          <a:xfrm>
            <a:off x="2209799" y="0"/>
            <a:ext cx="790576" cy="6858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D140BF-2820-9995-5167-B7789A6320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684"/>
          <a:stretch/>
        </p:blipFill>
        <p:spPr>
          <a:xfrm>
            <a:off x="3000375" y="-1"/>
            <a:ext cx="2126161" cy="6857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1EC346-20B0-0D09-B134-C16396F046D1}"/>
              </a:ext>
            </a:extLst>
          </p:cNvPr>
          <p:cNvSpPr txBox="1"/>
          <p:nvPr/>
        </p:nvSpPr>
        <p:spPr>
          <a:xfrm>
            <a:off x="852378" y="5180212"/>
            <a:ext cx="1064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Clarinet,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Piano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듀엣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17CC5-84C7-826C-373E-A219F2F6E7ED}"/>
              </a:ext>
            </a:extLst>
          </p:cNvPr>
          <p:cNvSpPr txBox="1"/>
          <p:nvPr/>
        </p:nvSpPr>
        <p:spPr>
          <a:xfrm>
            <a:off x="8702842" y="6300355"/>
            <a:ext cx="3392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https://youtu.be/_pjVRvgbo-g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4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FIRST SOLOS FOR THE VIOLA PLAYER2. Stephen Foster Medley - Beautiful Dreamer | By. 오늘혜니 Today's Heny">
            <a:hlinkClick r:id="" action="ppaction://media"/>
            <a:extLst>
              <a:ext uri="{FF2B5EF4-FFF2-40B4-BE49-F238E27FC236}">
                <a16:creationId xmlns:a16="http://schemas.microsoft.com/office/drawing/2014/main" id="{26840255-1A90-1EF0-AE45-7226AFA970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024294" y="2736335"/>
            <a:ext cx="3779561" cy="2135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36DD55-FC6A-2AF6-F4B5-0584F5255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7" r="90000"/>
          <a:stretch/>
        </p:blipFill>
        <p:spPr>
          <a:xfrm>
            <a:off x="599240" y="1699854"/>
            <a:ext cx="1464678" cy="36053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15ADBE-EDE8-4BA0-819D-80099B8A6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25" r="42813"/>
          <a:stretch/>
        </p:blipFill>
        <p:spPr>
          <a:xfrm>
            <a:off x="2021055" y="1699853"/>
            <a:ext cx="2962269" cy="3605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8E7AA0-2C60-6B68-9DF2-E09E3B610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077" r="1"/>
          <a:stretch/>
        </p:blipFill>
        <p:spPr>
          <a:xfrm>
            <a:off x="4983324" y="1699851"/>
            <a:ext cx="1052520" cy="3660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3F59A-5110-4029-072F-4A2EF35EAB7F}"/>
              </a:ext>
            </a:extLst>
          </p:cNvPr>
          <p:cNvSpPr txBox="1"/>
          <p:nvPr/>
        </p:nvSpPr>
        <p:spPr>
          <a:xfrm>
            <a:off x="1139606" y="4989345"/>
            <a:ext cx="1064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Piano, Viola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듀엣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09FD6B-F9D5-55F2-47BB-2394D0D42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14" r="5017"/>
          <a:stretch/>
        </p:blipFill>
        <p:spPr>
          <a:xfrm>
            <a:off x="6035844" y="1699851"/>
            <a:ext cx="1811079" cy="3660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49C9A9-7A81-58A7-E724-5BEAD059F00F}"/>
              </a:ext>
            </a:extLst>
          </p:cNvPr>
          <p:cNvSpPr txBox="1"/>
          <p:nvPr/>
        </p:nvSpPr>
        <p:spPr>
          <a:xfrm>
            <a:off x="366721" y="62682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https://youtu.be/3LJH1V_mt60</a:t>
            </a:r>
          </a:p>
        </p:txBody>
      </p:sp>
    </p:spTree>
    <p:extLst>
      <p:ext uri="{BB962C8B-B14F-4D97-AF65-F5344CB8AC3E}">
        <p14:creationId xmlns:p14="http://schemas.microsoft.com/office/powerpoint/2010/main" val="93767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The Lion King 라이온킹 Ost - Can you feel the Love Tonight 🦁">
            <a:hlinkClick r:id="" action="ppaction://media"/>
            <a:extLst>
              <a:ext uri="{FF2B5EF4-FFF2-40B4-BE49-F238E27FC236}">
                <a16:creationId xmlns:a16="http://schemas.microsoft.com/office/drawing/2014/main" id="{CA86ABFC-31B6-F721-ADA1-6B07D808CD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145755" y="2076121"/>
            <a:ext cx="5058104" cy="28578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8090B6-A290-05F9-20CF-ED41BAF4FB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7" r="82475"/>
          <a:stretch/>
        </p:blipFill>
        <p:spPr>
          <a:xfrm>
            <a:off x="988141" y="0"/>
            <a:ext cx="115037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83AFAF-5C49-7529-ECD3-0791C0C89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547" r="1629"/>
          <a:stretch/>
        </p:blipFill>
        <p:spPr>
          <a:xfrm>
            <a:off x="2138516" y="0"/>
            <a:ext cx="227125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B4FA48-C4D0-34ED-84C8-FC5C452287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852" r="1909"/>
          <a:stretch/>
        </p:blipFill>
        <p:spPr>
          <a:xfrm>
            <a:off x="4409768" y="0"/>
            <a:ext cx="115037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6E13A-8F91-935B-EA0F-0D631256A62B}"/>
              </a:ext>
            </a:extLst>
          </p:cNvPr>
          <p:cNvSpPr txBox="1"/>
          <p:nvPr/>
        </p:nvSpPr>
        <p:spPr>
          <a:xfrm>
            <a:off x="772885" y="5180212"/>
            <a:ext cx="1064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Cello, Piano, Violin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트리오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65BED-B95B-19AA-CDF3-11981253FDB3}"/>
              </a:ext>
            </a:extLst>
          </p:cNvPr>
          <p:cNvSpPr txBox="1"/>
          <p:nvPr/>
        </p:nvSpPr>
        <p:spPr>
          <a:xfrm>
            <a:off x="5626807" y="6244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https://youtu.be/LUyurPDm8HE</a:t>
            </a:r>
          </a:p>
        </p:txBody>
      </p:sp>
    </p:spTree>
    <p:extLst>
      <p:ext uri="{BB962C8B-B14F-4D97-AF65-F5344CB8AC3E}">
        <p14:creationId xmlns:p14="http://schemas.microsoft.com/office/powerpoint/2010/main" val="195765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Havana - Camila Cabello Flute Cover">
            <a:hlinkClick r:id="" action="ppaction://media"/>
            <a:extLst>
              <a:ext uri="{FF2B5EF4-FFF2-40B4-BE49-F238E27FC236}">
                <a16:creationId xmlns:a16="http://schemas.microsoft.com/office/drawing/2014/main" id="{D71D94C6-B219-2DE4-2976-BED9CEF4124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026275" y="1904412"/>
            <a:ext cx="4367368" cy="24675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F2018C-EC09-CC27-EFC4-3D2697E93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0" r="90078"/>
          <a:stretch/>
        </p:blipFill>
        <p:spPr>
          <a:xfrm>
            <a:off x="1278984" y="831417"/>
            <a:ext cx="1485128" cy="4892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CBDE61-715E-818F-D684-F4DC83BEDC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81" r="47734"/>
          <a:stretch/>
        </p:blipFill>
        <p:spPr>
          <a:xfrm>
            <a:off x="2756561" y="831417"/>
            <a:ext cx="1900508" cy="48996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CFBFBE-4EEB-4592-C6C9-AAD111DF0B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94" r="938"/>
          <a:stretch/>
        </p:blipFill>
        <p:spPr>
          <a:xfrm>
            <a:off x="4657069" y="832004"/>
            <a:ext cx="2219157" cy="4909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8EF2C6-81AA-E2CF-D2E5-C8D2A396CC31}"/>
              </a:ext>
            </a:extLst>
          </p:cNvPr>
          <p:cNvSpPr txBox="1"/>
          <p:nvPr/>
        </p:nvSpPr>
        <p:spPr>
          <a:xfrm>
            <a:off x="1278984" y="4570612"/>
            <a:ext cx="1064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Flute, Drum, Piano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트리오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6C9C1-E7A4-F811-700F-1348E74E714B}"/>
              </a:ext>
            </a:extLst>
          </p:cNvPr>
          <p:cNvSpPr txBox="1"/>
          <p:nvPr/>
        </p:nvSpPr>
        <p:spPr>
          <a:xfrm>
            <a:off x="546037" y="62121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https://youtu.be/is68rlOzEio</a:t>
            </a:r>
          </a:p>
        </p:txBody>
      </p:sp>
    </p:spTree>
    <p:extLst>
      <p:ext uri="{BB962C8B-B14F-4D97-AF65-F5344CB8AC3E}">
        <p14:creationId xmlns:p14="http://schemas.microsoft.com/office/powerpoint/2010/main" val="35940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13BD9B-3B90-A9A5-5BE4-4D54D3482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14" r="45893"/>
          <a:stretch/>
        </p:blipFill>
        <p:spPr>
          <a:xfrm>
            <a:off x="2710350" y="1199336"/>
            <a:ext cx="2887368" cy="4672055"/>
          </a:xfrm>
          <a:prstGeom prst="rect">
            <a:avLst/>
          </a:prstGeom>
        </p:spPr>
      </p:pic>
      <p:pic>
        <p:nvPicPr>
          <p:cNvPr id="4" name="온라인 미디어 3" title="Genshin Impact(원신)OST | Dragonspine calm BGM | by clarinet, cello">
            <a:hlinkClick r:id="" action="ppaction://media"/>
            <a:extLst>
              <a:ext uri="{FF2B5EF4-FFF2-40B4-BE49-F238E27FC236}">
                <a16:creationId xmlns:a16="http://schemas.microsoft.com/office/drawing/2014/main" id="{38C00B5E-B4A7-0762-8177-2939F28A99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940350" y="2474459"/>
            <a:ext cx="3755412" cy="21218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17911E-A8A7-722E-1686-94CC434728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79"/>
          <a:stretch/>
        </p:blipFill>
        <p:spPr>
          <a:xfrm>
            <a:off x="5546853" y="1095586"/>
            <a:ext cx="2244207" cy="46226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4AD2B9-A995-CEC9-25AC-3404E72D6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" r="90663"/>
          <a:stretch/>
        </p:blipFill>
        <p:spPr>
          <a:xfrm>
            <a:off x="1357411" y="1199337"/>
            <a:ext cx="1352939" cy="4672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25A54B-0B46-4FAC-1079-74A7C7EACB43}"/>
              </a:ext>
            </a:extLst>
          </p:cNvPr>
          <p:cNvSpPr txBox="1"/>
          <p:nvPr/>
        </p:nvSpPr>
        <p:spPr>
          <a:xfrm>
            <a:off x="840920" y="510810"/>
            <a:ext cx="5403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Cello, Clarinet, Piano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트리오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E57CA-2B6A-6172-69A8-FB70F184E731}"/>
              </a:ext>
            </a:extLst>
          </p:cNvPr>
          <p:cNvSpPr txBox="1"/>
          <p:nvPr/>
        </p:nvSpPr>
        <p:spPr>
          <a:xfrm>
            <a:off x="484860" y="62281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https://youtu.be/sZchdMdTDkQ</a:t>
            </a:r>
          </a:p>
        </p:txBody>
      </p:sp>
    </p:spTree>
    <p:extLst>
      <p:ext uri="{BB962C8B-B14F-4D97-AF65-F5344CB8AC3E}">
        <p14:creationId xmlns:p14="http://schemas.microsoft.com/office/powerpoint/2010/main" val="65144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[연주 리메이크]🖤 𝘽𝙇𝘼𝘾𝙆𝙋𝙄𝙉𝙆 (블랙핑크) - 𝙎𝙝𝙪𝙩 𝘿𝙤𝙬𝙣 셧다운  Violin &amp; Flute Cover">
            <a:hlinkClick r:id="" action="ppaction://media"/>
            <a:extLst>
              <a:ext uri="{FF2B5EF4-FFF2-40B4-BE49-F238E27FC236}">
                <a16:creationId xmlns:a16="http://schemas.microsoft.com/office/drawing/2014/main" id="{11B5F755-BE7D-5D40-264E-1FF75DCC30F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76986" y="2188481"/>
            <a:ext cx="4673795" cy="26406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5669D7-6EC7-075E-3D10-3508BF3D0C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81" r="50000"/>
          <a:stretch/>
        </p:blipFill>
        <p:spPr>
          <a:xfrm>
            <a:off x="2666999" y="1031458"/>
            <a:ext cx="1933575" cy="47917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A2A74D-D2FF-B836-EED9-2438EE56E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78"/>
          <a:stretch/>
        </p:blipFill>
        <p:spPr>
          <a:xfrm>
            <a:off x="4600574" y="1031458"/>
            <a:ext cx="2085976" cy="48031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9B8AB1-830E-63F1-2C75-672074AAD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9" r="90859"/>
          <a:stretch/>
        </p:blipFill>
        <p:spPr>
          <a:xfrm>
            <a:off x="1371600" y="1031458"/>
            <a:ext cx="1295400" cy="47950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7A1E8-5167-441E-7D07-60DAB4D19009}"/>
              </a:ext>
            </a:extLst>
          </p:cNvPr>
          <p:cNvSpPr txBox="1"/>
          <p:nvPr/>
        </p:nvSpPr>
        <p:spPr>
          <a:xfrm>
            <a:off x="1149157" y="5019791"/>
            <a:ext cx="1064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Drum, Flute, Violin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트리오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6FD2C6-6757-EAE1-E098-F0F64411BA58}"/>
              </a:ext>
            </a:extLst>
          </p:cNvPr>
          <p:cNvSpPr txBox="1"/>
          <p:nvPr/>
        </p:nvSpPr>
        <p:spPr>
          <a:xfrm>
            <a:off x="376272" y="62361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https://youtu.be/z9K-ao4_q5E</a:t>
            </a:r>
          </a:p>
        </p:txBody>
      </p:sp>
    </p:spTree>
    <p:extLst>
      <p:ext uri="{BB962C8B-B14F-4D97-AF65-F5344CB8AC3E}">
        <p14:creationId xmlns:p14="http://schemas.microsoft.com/office/powerpoint/2010/main" val="254790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2460832-7B3D-B4E2-E15A-FF2BB12EB9F2}"/>
              </a:ext>
            </a:extLst>
          </p:cNvPr>
          <p:cNvSpPr txBox="1"/>
          <p:nvPr/>
        </p:nvSpPr>
        <p:spPr>
          <a:xfrm>
            <a:off x="5946605" y="1203649"/>
            <a:ext cx="4103969" cy="7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외부 데이터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Crawling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생성한 연주 데이터 체계적 관리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분류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F62283-7D98-33BF-77B3-BDD73D168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077" y="1202852"/>
            <a:ext cx="466972" cy="323962"/>
          </a:xfrm>
          <a:prstGeom prst="rect">
            <a:avLst/>
          </a:prstGeom>
        </p:spPr>
      </p:pic>
      <p:pic>
        <p:nvPicPr>
          <p:cNvPr id="37" name="그래픽 36" descr="수선 및 재단 윤곽선">
            <a:extLst>
              <a:ext uri="{FF2B5EF4-FFF2-40B4-BE49-F238E27FC236}">
                <a16:creationId xmlns:a16="http://schemas.microsoft.com/office/drawing/2014/main" id="{5E499633-D700-7980-B3B3-E2362D518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296" y="2350109"/>
            <a:ext cx="914400" cy="914400"/>
          </a:xfrm>
          <a:prstGeom prst="rect">
            <a:avLst/>
          </a:prstGeom>
        </p:spPr>
      </p:pic>
      <p:pic>
        <p:nvPicPr>
          <p:cNvPr id="39" name="그래픽 38" descr="인공 지능 윤곽선">
            <a:extLst>
              <a:ext uri="{FF2B5EF4-FFF2-40B4-BE49-F238E27FC236}">
                <a16:creationId xmlns:a16="http://schemas.microsoft.com/office/drawing/2014/main" id="{295A4049-9B23-C366-C91E-53948EB5E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9296" y="5188097"/>
            <a:ext cx="914400" cy="914400"/>
          </a:xfrm>
          <a:prstGeom prst="rect">
            <a:avLst/>
          </a:prstGeom>
        </p:spPr>
      </p:pic>
      <p:pic>
        <p:nvPicPr>
          <p:cNvPr id="41" name="그래픽 40" descr="화살표가 있는 원 윤곽선">
            <a:extLst>
              <a:ext uri="{FF2B5EF4-FFF2-40B4-BE49-F238E27FC236}">
                <a16:creationId xmlns:a16="http://schemas.microsoft.com/office/drawing/2014/main" id="{DECAD23B-EA27-A790-B305-D56E21BB60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89296" y="3769103"/>
            <a:ext cx="914400" cy="914400"/>
          </a:xfrm>
          <a:prstGeom prst="rect">
            <a:avLst/>
          </a:prstGeom>
        </p:spPr>
      </p:pic>
      <p:pic>
        <p:nvPicPr>
          <p:cNvPr id="43" name="그래픽 42" descr="인터넷 윤곽선">
            <a:extLst>
              <a:ext uri="{FF2B5EF4-FFF2-40B4-BE49-F238E27FC236}">
                <a16:creationId xmlns:a16="http://schemas.microsoft.com/office/drawing/2014/main" id="{6E28CC80-88D9-2B49-8353-2BAAC4AF6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89296" y="931115"/>
            <a:ext cx="914400" cy="914400"/>
          </a:xfrm>
          <a:prstGeom prst="rect">
            <a:avLst/>
          </a:prstGeom>
        </p:spPr>
      </p:pic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0B72E01A-FC92-EF0C-1E71-9162155A488E}"/>
              </a:ext>
            </a:extLst>
          </p:cNvPr>
          <p:cNvSpPr/>
          <p:nvPr/>
        </p:nvSpPr>
        <p:spPr>
          <a:xfrm>
            <a:off x="2939142" y="1959429"/>
            <a:ext cx="223935" cy="279918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3E890A34-255E-F953-4CDC-AA678E3C0821}"/>
              </a:ext>
            </a:extLst>
          </p:cNvPr>
          <p:cNvSpPr/>
          <p:nvPr/>
        </p:nvSpPr>
        <p:spPr>
          <a:xfrm>
            <a:off x="2939142" y="3375271"/>
            <a:ext cx="223935" cy="279918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0578172E-4C67-F080-CC8C-A1785DE607B8}"/>
              </a:ext>
            </a:extLst>
          </p:cNvPr>
          <p:cNvSpPr/>
          <p:nvPr/>
        </p:nvSpPr>
        <p:spPr>
          <a:xfrm>
            <a:off x="2939142" y="4802084"/>
            <a:ext cx="223935" cy="279918"/>
          </a:xfrm>
          <a:prstGeom prst="down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519ED1F-B48E-78CC-59C0-AAE8BFF275D9}"/>
              </a:ext>
            </a:extLst>
          </p:cNvPr>
          <p:cNvSpPr txBox="1"/>
          <p:nvPr/>
        </p:nvSpPr>
        <p:spPr>
          <a:xfrm>
            <a:off x="3594687" y="2622643"/>
            <a:ext cx="353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전 처리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466259-379B-085A-CB54-69D449E301B8}"/>
              </a:ext>
            </a:extLst>
          </p:cNvPr>
          <p:cNvSpPr txBox="1"/>
          <p:nvPr/>
        </p:nvSpPr>
        <p:spPr>
          <a:xfrm>
            <a:off x="3594687" y="1203649"/>
            <a:ext cx="353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셋 생성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DA2A47-EE02-7403-0531-2052E95F63BD}"/>
              </a:ext>
            </a:extLst>
          </p:cNvPr>
          <p:cNvSpPr txBox="1"/>
          <p:nvPr/>
        </p:nvSpPr>
        <p:spPr>
          <a:xfrm>
            <a:off x="5952119" y="2622643"/>
            <a:ext cx="394534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Constant-Q transform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url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-&gt; wave -&gt; </a:t>
            </a:r>
            <a:r>
              <a:rPr lang="en-US" altLang="ko-KR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numpy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-&gt; tensor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CB39BE-0D15-426D-CEBD-AD21173EEAAE}"/>
              </a:ext>
            </a:extLst>
          </p:cNvPr>
          <p:cNvSpPr txBox="1"/>
          <p:nvPr/>
        </p:nvSpPr>
        <p:spPr>
          <a:xfrm>
            <a:off x="3594687" y="4041637"/>
            <a:ext cx="353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모델 설계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60E624A-F274-DFAD-3F40-6524BB3730F0}"/>
              </a:ext>
            </a:extLst>
          </p:cNvPr>
          <p:cNvSpPr txBox="1"/>
          <p:nvPr/>
        </p:nvSpPr>
        <p:spPr>
          <a:xfrm>
            <a:off x="3594687" y="5460631"/>
            <a:ext cx="353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학습 및 평가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166A84-40D0-8885-9FFA-5E2C588E3FBA}"/>
              </a:ext>
            </a:extLst>
          </p:cNvPr>
          <p:cNvSpPr txBox="1"/>
          <p:nvPr/>
        </p:nvSpPr>
        <p:spPr>
          <a:xfrm>
            <a:off x="5952119" y="3996624"/>
            <a:ext cx="353630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U-net++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Deep supervision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103902-997F-C98A-2552-77F341E791D8}"/>
              </a:ext>
            </a:extLst>
          </p:cNvPr>
          <p:cNvSpPr txBox="1"/>
          <p:nvPr/>
        </p:nvSpPr>
        <p:spPr>
          <a:xfrm>
            <a:off x="5952118" y="5415618"/>
            <a:ext cx="3536303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BCEWithLogitsLoss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Adam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7232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Autumn Leaves _ Clarinet Live">
            <a:hlinkClick r:id="" action="ppaction://media"/>
            <a:extLst>
              <a:ext uri="{FF2B5EF4-FFF2-40B4-BE49-F238E27FC236}">
                <a16:creationId xmlns:a16="http://schemas.microsoft.com/office/drawing/2014/main" id="{BC20D6DF-A757-8873-A3F6-60F74BAD6A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092950" y="2257599"/>
            <a:ext cx="4146550" cy="23428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9F85DE-E22D-03DF-5FA4-E1F33676A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31" r="51797"/>
          <a:stretch/>
        </p:blipFill>
        <p:spPr>
          <a:xfrm>
            <a:off x="2466975" y="1260136"/>
            <a:ext cx="1731963" cy="50086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A6AA6E-468C-BDCD-5DC0-A495DA25AD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484"/>
          <a:stretch/>
        </p:blipFill>
        <p:spPr>
          <a:xfrm>
            <a:off x="4121150" y="1271572"/>
            <a:ext cx="2687040" cy="49858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17F5E3-F925-884A-8FD6-E5DF4BF6F3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7" r="90625"/>
          <a:stretch/>
        </p:blipFill>
        <p:spPr>
          <a:xfrm>
            <a:off x="1208881" y="1271572"/>
            <a:ext cx="1258094" cy="498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A05A73-3EBC-90A5-89FF-863F88F34226}"/>
              </a:ext>
            </a:extLst>
          </p:cNvPr>
          <p:cNvSpPr txBox="1"/>
          <p:nvPr/>
        </p:nvSpPr>
        <p:spPr>
          <a:xfrm>
            <a:off x="1149157" y="4875412"/>
            <a:ext cx="1064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Clarinet, Drum, Piano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트리오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6AE70-E54F-AC88-35D0-2856A8B2A2A2}"/>
              </a:ext>
            </a:extLst>
          </p:cNvPr>
          <p:cNvSpPr txBox="1"/>
          <p:nvPr/>
        </p:nvSpPr>
        <p:spPr>
          <a:xfrm>
            <a:off x="157789" y="62866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https://youtu.be/-0XGL0ceszg</a:t>
            </a:r>
          </a:p>
        </p:txBody>
      </p:sp>
    </p:spTree>
    <p:extLst>
      <p:ext uri="{BB962C8B-B14F-4D97-AF65-F5344CB8AC3E}">
        <p14:creationId xmlns:p14="http://schemas.microsoft.com/office/powerpoint/2010/main" val="130375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The Avengers OST main theme 어벤져스 메인테마 현악4중주 커버">
            <a:hlinkClick r:id="" action="ppaction://media"/>
            <a:extLst>
              <a:ext uri="{FF2B5EF4-FFF2-40B4-BE49-F238E27FC236}">
                <a16:creationId xmlns:a16="http://schemas.microsoft.com/office/drawing/2014/main" id="{157ACDF6-7436-193A-F0C6-0FE74F345C7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384848" y="1917700"/>
            <a:ext cx="5018186" cy="2835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89B69E-4091-7CC5-C77C-A21076D45A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56" r="43386"/>
          <a:stretch/>
        </p:blipFill>
        <p:spPr>
          <a:xfrm>
            <a:off x="2125661" y="1180024"/>
            <a:ext cx="2897112" cy="4497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283ABC-7CBF-27AC-B638-52193B6BF4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062"/>
          <a:stretch/>
        </p:blipFill>
        <p:spPr>
          <a:xfrm>
            <a:off x="5022773" y="1180022"/>
            <a:ext cx="1235152" cy="4508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F5D06A-ECCE-DAEC-B54F-BF06916A18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3" r="90234"/>
          <a:stretch/>
        </p:blipFill>
        <p:spPr>
          <a:xfrm>
            <a:off x="763586" y="1180025"/>
            <a:ext cx="1362075" cy="44979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B0DB2-8DD0-FEEC-531D-AE9686A84F22}"/>
              </a:ext>
            </a:extLst>
          </p:cNvPr>
          <p:cNvSpPr txBox="1"/>
          <p:nvPr/>
        </p:nvSpPr>
        <p:spPr>
          <a:xfrm>
            <a:off x="782184" y="4875412"/>
            <a:ext cx="10646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Cello, Viola, Violin </a:t>
            </a:r>
            <a:r>
              <a:rPr lang="ko-KR" altLang="en-US" sz="3200" dirty="0">
                <a:solidFill>
                  <a:schemeClr val="accent4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트리오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23180-93B2-E12E-3568-CBCE6C5480BE}"/>
              </a:ext>
            </a:extLst>
          </p:cNvPr>
          <p:cNvSpPr txBox="1"/>
          <p:nvPr/>
        </p:nvSpPr>
        <p:spPr>
          <a:xfrm>
            <a:off x="161925" y="62442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https://youtu.be/gNm3q0gNBP4</a:t>
            </a:r>
          </a:p>
        </p:txBody>
      </p:sp>
    </p:spTree>
    <p:extLst>
      <p:ext uri="{BB962C8B-B14F-4D97-AF65-F5344CB8AC3E}">
        <p14:creationId xmlns:p14="http://schemas.microsoft.com/office/powerpoint/2010/main" val="422869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8E081E-2F06-0FED-C647-A774EACD1B23}"/>
              </a:ext>
            </a:extLst>
          </p:cNvPr>
          <p:cNvSpPr txBox="1"/>
          <p:nvPr/>
        </p:nvSpPr>
        <p:spPr>
          <a:xfrm>
            <a:off x="970380" y="568107"/>
            <a:ext cx="8630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아쉬운 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9153C-6FB1-17DC-5E8F-881D1AA8BE2E}"/>
              </a:ext>
            </a:extLst>
          </p:cNvPr>
          <p:cNvSpPr txBox="1"/>
          <p:nvPr/>
        </p:nvSpPr>
        <p:spPr>
          <a:xfrm>
            <a:off x="970380" y="1625000"/>
            <a:ext cx="9637541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가지 이상의 악기 합주에서 성능이 떨어짐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	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3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가지 모두 잡아내지 못하고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1~2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개정도만 인식함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가지 이상의 악기 합주에서 정확도가 떨어짐 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비올라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바이올린과 같이 비슷한 음역대를 가진 악기들을 혼동함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예를 들어 바이올린이 낮은 음역대를 연주하면 비올라나 첼로로 인식되는 경우도 있었음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accent3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학습 데이터에서 </a:t>
            </a:r>
            <a:r>
              <a:rPr lang="en-US" altLang="ko-KR" sz="2000" dirty="0">
                <a:solidFill>
                  <a:schemeClr val="accent3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</a:t>
            </a:r>
            <a:r>
              <a:rPr lang="ko-KR" altLang="en-US" sz="2000" dirty="0">
                <a:solidFill>
                  <a:schemeClr val="accent3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가지 악기 트리오 합주의 비중이 크지 않고</a:t>
            </a:r>
            <a:r>
              <a:rPr lang="en-US" altLang="ko-KR" sz="2000" dirty="0">
                <a:solidFill>
                  <a:schemeClr val="accent3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3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  <a:r>
              <a:rPr lang="ko-KR" altLang="en-US" sz="2000" dirty="0">
                <a:solidFill>
                  <a:schemeClr val="accent3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가지 악기 듀엣 합주의 모든 경우의 수 만을 고려해서 비율을 맞췄기 때문이라고 생각함</a:t>
            </a:r>
          </a:p>
        </p:txBody>
      </p:sp>
    </p:spTree>
    <p:extLst>
      <p:ext uri="{BB962C8B-B14F-4D97-AF65-F5344CB8AC3E}">
        <p14:creationId xmlns:p14="http://schemas.microsoft.com/office/powerpoint/2010/main" val="1653078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3F3655-D2C3-54C0-2D60-BA7BA7C08252}"/>
              </a:ext>
            </a:extLst>
          </p:cNvPr>
          <p:cNvSpPr txBox="1"/>
          <p:nvPr/>
        </p:nvSpPr>
        <p:spPr>
          <a:xfrm>
            <a:off x="970380" y="1625000"/>
            <a:ext cx="9637541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아무 소리도 나지 않는 구간에서 악기 소리라고 인식되는 부분이 있음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accent3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dirty="0">
                <a:solidFill>
                  <a:schemeClr val="accent3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화이트</a:t>
            </a:r>
            <a:r>
              <a:rPr lang="en-US" altLang="ko-KR" sz="2000" dirty="0">
                <a:solidFill>
                  <a:schemeClr val="accent3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r>
              <a:rPr lang="ko-KR" altLang="en-US" sz="2000" dirty="0">
                <a:solidFill>
                  <a:schemeClr val="accent3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노이즈나 무음 데이터를 학습시키지 않았기 때문으로 보임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BE7932-77A4-9F10-D35B-E82F899D2C3A}"/>
              </a:ext>
            </a:extLst>
          </p:cNvPr>
          <p:cNvSpPr txBox="1"/>
          <p:nvPr/>
        </p:nvSpPr>
        <p:spPr>
          <a:xfrm>
            <a:off x="970380" y="568107"/>
            <a:ext cx="8630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아쉬운 점</a:t>
            </a:r>
          </a:p>
        </p:txBody>
      </p:sp>
    </p:spTree>
    <p:extLst>
      <p:ext uri="{BB962C8B-B14F-4D97-AF65-F5344CB8AC3E}">
        <p14:creationId xmlns:p14="http://schemas.microsoft.com/office/powerpoint/2010/main" val="932199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BFE407C-85B3-635A-BAD6-1959EBD4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53" y="2671323"/>
            <a:ext cx="4268107" cy="12689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7200" dirty="0">
                <a:latin typeface="배달의민족 한나" panose="02000503000000020003" pitchFamily="2" charset="-127"/>
                <a:ea typeface="배달의민족 한나" panose="02000503000000020003" pitchFamily="2" charset="-127"/>
                <a:cs typeface="THE외계인설명서" panose="02020503020101020101" pitchFamily="18" charset="-127"/>
              </a:rPr>
              <a:t>감사합니다</a:t>
            </a:r>
            <a:endParaRPr lang="en-US" altLang="ko-KR" sz="7200" dirty="0">
              <a:latin typeface="배달의민족 한나" panose="02000503000000020003" pitchFamily="2" charset="-127"/>
              <a:ea typeface="배달의민족 한나" panose="02000503000000020003" pitchFamily="2" charset="-127"/>
              <a:cs typeface="THE외계인설명서" panose="02020503020101020101" pitchFamily="18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C0B6B-E733-F0DF-323E-BDEF65995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02" r="19147" b="-1"/>
          <a:stretch/>
        </p:blipFill>
        <p:spPr>
          <a:xfrm>
            <a:off x="6230213" y="768334"/>
            <a:ext cx="5318776" cy="5318776"/>
          </a:xfrm>
          <a:custGeom>
            <a:avLst/>
            <a:gdLst/>
            <a:ahLst/>
            <a:cxnLst/>
            <a:rect l="l" t="t" r="r" b="b"/>
            <a:pathLst>
              <a:path w="5768526" h="5768526">
                <a:moveTo>
                  <a:pt x="2884263" y="0"/>
                </a:moveTo>
                <a:cubicBezTo>
                  <a:pt x="4477197" y="0"/>
                  <a:pt x="5768526" y="1291329"/>
                  <a:pt x="5768526" y="2884263"/>
                </a:cubicBezTo>
                <a:cubicBezTo>
                  <a:pt x="5768526" y="4477197"/>
                  <a:pt x="4477197" y="5768526"/>
                  <a:pt x="2884263" y="5768526"/>
                </a:cubicBezTo>
                <a:cubicBezTo>
                  <a:pt x="1291329" y="5768526"/>
                  <a:pt x="0" y="4477197"/>
                  <a:pt x="0" y="2884263"/>
                </a:cubicBezTo>
                <a:cubicBezTo>
                  <a:pt x="0" y="1291329"/>
                  <a:pt x="1291329" y="0"/>
                  <a:pt x="28842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602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CBAF376-FCF5-B9E0-FC9D-8E699FA74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030773"/>
              </p:ext>
            </p:extLst>
          </p:nvPr>
        </p:nvGraphicFramePr>
        <p:xfrm>
          <a:off x="1113536" y="107305"/>
          <a:ext cx="4885767" cy="3272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2863">
                  <a:extLst>
                    <a:ext uri="{9D8B030D-6E8A-4147-A177-3AD203B41FA5}">
                      <a16:colId xmlns:a16="http://schemas.microsoft.com/office/drawing/2014/main" val="1340554567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501059053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958718686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499032043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2238741991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44785587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4036070954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255077218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647744022"/>
                    </a:ext>
                  </a:extLst>
                </a:gridCol>
              </a:tblGrid>
              <a:tr h="364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10/31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첼로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클라리넷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드럼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플루트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피아노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비올라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바이올린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extLst>
                  <a:ext uri="{0D108BD9-81ED-4DB2-BD59-A6C34878D82A}">
                    <a16:rowId xmlns:a16="http://schemas.microsoft.com/office/drawing/2014/main" val="2180470291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첼로</a:t>
                      </a:r>
                      <a:endParaRPr lang="en-US" altLang="ko-KR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2009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[76]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[141]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272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[335]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[912]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[1075]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3397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extLst>
                  <a:ext uri="{0D108BD9-81ED-4DB2-BD59-A6C34878D82A}">
                    <a16:rowId xmlns:a16="http://schemas.microsoft.com/office/drawing/2014/main" val="1560395427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클라리넷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[76]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344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[16]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445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[445]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24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[100]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905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extLst>
                  <a:ext uri="{0D108BD9-81ED-4DB2-BD59-A6C34878D82A}">
                    <a16:rowId xmlns:a16="http://schemas.microsoft.com/office/drawing/2014/main" val="1221506407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드럼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[141]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16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[16]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958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[67]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39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[139]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1221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extLst>
                  <a:ext uri="{0D108BD9-81ED-4DB2-BD59-A6C34878D82A}">
                    <a16:rowId xmlns:a16="http://schemas.microsoft.com/office/drawing/2014/main" val="1767658314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플루트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1153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722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[722]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1875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extLst>
                  <a:ext uri="{0D108BD9-81ED-4DB2-BD59-A6C34878D82A}">
                    <a16:rowId xmlns:a16="http://schemas.microsoft.com/office/drawing/2014/main" val="930329354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피아노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272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[335]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445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[445]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[67]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722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[722]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1349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478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[478]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892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[955]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4288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extLst>
                  <a:ext uri="{0D108BD9-81ED-4DB2-BD59-A6C34878D82A}">
                    <a16:rowId xmlns:a16="http://schemas.microsoft.com/office/drawing/2014/main" val="2525853362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비올라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[912]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478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[478]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656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[993]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2127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extLst>
                  <a:ext uri="{0D108BD9-81ED-4DB2-BD59-A6C34878D82A}">
                    <a16:rowId xmlns:a16="http://schemas.microsoft.com/office/drawing/2014/main" val="3939011856"/>
                  </a:ext>
                </a:extLst>
              </a:tr>
              <a:tr h="3648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바이올린</a:t>
                      </a: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[1075]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24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[100]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39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[139]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0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892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[955]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81</a:t>
                      </a:r>
                    </a:p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[993]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2570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4681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extLst>
                  <a:ext uri="{0D108BD9-81ED-4DB2-BD59-A6C34878D82A}">
                    <a16:rowId xmlns:a16="http://schemas.microsoft.com/office/drawing/2014/main" val="2201442707"/>
                  </a:ext>
                </a:extLst>
              </a:tr>
              <a:tr h="33279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3397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905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1221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1875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4288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2127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4681</a:t>
                      </a:r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3031" marR="63031" marT="31515" marB="31515" anchor="ctr"/>
                </a:tc>
                <a:extLst>
                  <a:ext uri="{0D108BD9-81ED-4DB2-BD59-A6C34878D82A}">
                    <a16:rowId xmlns:a16="http://schemas.microsoft.com/office/drawing/2014/main" val="3034531072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8D843F61-C2A9-E757-B620-DDA297B13974}"/>
              </a:ext>
            </a:extLst>
          </p:cNvPr>
          <p:cNvSpPr/>
          <p:nvPr/>
        </p:nvSpPr>
        <p:spPr>
          <a:xfrm>
            <a:off x="6280183" y="455183"/>
            <a:ext cx="482792" cy="482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102D2-3D44-A795-CAE1-EE06A4CAFB92}"/>
              </a:ext>
            </a:extLst>
          </p:cNvPr>
          <p:cNvSpPr txBox="1"/>
          <p:nvPr/>
        </p:nvSpPr>
        <p:spPr>
          <a:xfrm>
            <a:off x="6762975" y="51191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없음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AC4735D-3CAF-602C-3517-59A11FB5627F}"/>
              </a:ext>
            </a:extLst>
          </p:cNvPr>
          <p:cNvSpPr/>
          <p:nvPr/>
        </p:nvSpPr>
        <p:spPr>
          <a:xfrm>
            <a:off x="6280183" y="1142286"/>
            <a:ext cx="482792" cy="48279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F4C6BB-72CE-D7A3-5307-4FF0D774CA1B}"/>
              </a:ext>
            </a:extLst>
          </p:cNvPr>
          <p:cNvSpPr txBox="1"/>
          <p:nvPr/>
        </p:nvSpPr>
        <p:spPr>
          <a:xfrm>
            <a:off x="6762975" y="1199016"/>
            <a:ext cx="162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매우 부족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85E89EA-948B-08DB-5870-3047C92ABA1B}"/>
              </a:ext>
            </a:extLst>
          </p:cNvPr>
          <p:cNvSpPr/>
          <p:nvPr/>
        </p:nvSpPr>
        <p:spPr>
          <a:xfrm>
            <a:off x="6280184" y="1829389"/>
            <a:ext cx="482792" cy="4827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EEA2E-4F27-C5D6-A245-F74878860983}"/>
              </a:ext>
            </a:extLst>
          </p:cNvPr>
          <p:cNvSpPr txBox="1"/>
          <p:nvPr/>
        </p:nvSpPr>
        <p:spPr>
          <a:xfrm>
            <a:off x="6762975" y="1886119"/>
            <a:ext cx="20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충분치 않음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02DC5E-3E34-8D84-187F-9834EB671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940689"/>
              </p:ext>
            </p:extLst>
          </p:nvPr>
        </p:nvGraphicFramePr>
        <p:xfrm>
          <a:off x="1114438" y="3472627"/>
          <a:ext cx="4885767" cy="32780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2863">
                  <a:extLst>
                    <a:ext uri="{9D8B030D-6E8A-4147-A177-3AD203B41FA5}">
                      <a16:colId xmlns:a16="http://schemas.microsoft.com/office/drawing/2014/main" val="1340554567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501059053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958718686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499032043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2238741991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44785587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4036070954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255077218"/>
                    </a:ext>
                  </a:extLst>
                </a:gridCol>
                <a:gridCol w="542863">
                  <a:extLst>
                    <a:ext uri="{9D8B030D-6E8A-4147-A177-3AD203B41FA5}">
                      <a16:colId xmlns:a16="http://schemas.microsoft.com/office/drawing/2014/main" val="647744022"/>
                    </a:ext>
                  </a:extLst>
                </a:gridCol>
              </a:tblGrid>
              <a:tr h="3737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11/11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첼로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클라리넷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드럼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플루트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피아노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비올라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바이올린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extLst>
                  <a:ext uri="{0D108BD9-81ED-4DB2-BD59-A6C34878D82A}">
                    <a16:rowId xmlns:a16="http://schemas.microsoft.com/office/drawing/2014/main" val="2180470291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첼로</a:t>
                      </a:r>
                      <a:endParaRPr lang="en-US" altLang="ko-KR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2079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459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[802]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393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[587]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446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[1647]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426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[568]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544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[3623]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387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[2928]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8321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extLst>
                  <a:ext uri="{0D108BD9-81ED-4DB2-BD59-A6C34878D82A}">
                    <a16:rowId xmlns:a16="http://schemas.microsoft.com/office/drawing/2014/main" val="1560395427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클라리넷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459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[802]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2109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246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[527]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413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[978]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999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[1830]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331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[617]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380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[928]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6201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extLst>
                  <a:ext uri="{0D108BD9-81ED-4DB2-BD59-A6C34878D82A}">
                    <a16:rowId xmlns:a16="http://schemas.microsoft.com/office/drawing/2014/main" val="1221506407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드럼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393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[587]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246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[527]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1468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173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[269]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340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[643]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52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[62]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214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[414]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3428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extLst>
                  <a:ext uri="{0D108BD9-81ED-4DB2-BD59-A6C34878D82A}">
                    <a16:rowId xmlns:a16="http://schemas.microsoft.com/office/drawing/2014/main" val="1767658314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플루트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446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[1647]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413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[978]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173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[269]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2447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888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[1165]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585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[1920]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454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[1090]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7336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extLst>
                  <a:ext uri="{0D108BD9-81ED-4DB2-BD59-A6C34878D82A}">
                    <a16:rowId xmlns:a16="http://schemas.microsoft.com/office/drawing/2014/main" val="930329354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피아노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426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[568]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999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[1830]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340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[643]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888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[1165]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1349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679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[787]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977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[1500]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6750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extLst>
                  <a:ext uri="{0D108BD9-81ED-4DB2-BD59-A6C34878D82A}">
                    <a16:rowId xmlns:a16="http://schemas.microsoft.com/office/drawing/2014/main" val="2525853362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비올라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544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[3623]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331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[617]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52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[62]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585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[1920]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679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[787]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1344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708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[3154]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7786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extLst>
                  <a:ext uri="{0D108BD9-81ED-4DB2-BD59-A6C34878D82A}">
                    <a16:rowId xmlns:a16="http://schemas.microsoft.com/office/drawing/2014/main" val="3939011856"/>
                  </a:ext>
                </a:extLst>
              </a:tr>
              <a:tr h="373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바이올린</a:t>
                      </a: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387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[2928]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380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[928]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214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[414]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454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[1090]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977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[1500]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708</a:t>
                      </a:r>
                    </a:p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[3154]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2773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9228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extLst>
                  <a:ext uri="{0D108BD9-81ED-4DB2-BD59-A6C34878D82A}">
                    <a16:rowId xmlns:a16="http://schemas.microsoft.com/office/drawing/2014/main" val="2201442707"/>
                  </a:ext>
                </a:extLst>
              </a:tr>
              <a:tr h="2856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8321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6201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3428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7336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6750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7786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배달의민족 한나" panose="02000503000000020003" pitchFamily="2" charset="-127"/>
                          <a:ea typeface="배달의민족 한나" panose="02000503000000020003" pitchFamily="2" charset="-127"/>
                        </a:rPr>
                        <a:t>9228</a:t>
                      </a:r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배달의민족 한나" panose="02000503000000020003" pitchFamily="2" charset="-127"/>
                        <a:ea typeface="배달의민족 한나" panose="02000503000000020003" pitchFamily="2" charset="-127"/>
                      </a:endParaRPr>
                    </a:p>
                  </a:txBody>
                  <a:tcPr marL="69248" marR="69248" marT="34624" marB="34624" anchor="ctr"/>
                </a:tc>
                <a:extLst>
                  <a:ext uri="{0D108BD9-81ED-4DB2-BD59-A6C34878D82A}">
                    <a16:rowId xmlns:a16="http://schemas.microsoft.com/office/drawing/2014/main" val="303453107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F5FB31B-CF0C-82B3-5725-8547EB0138B5}"/>
              </a:ext>
            </a:extLst>
          </p:cNvPr>
          <p:cNvSpPr txBox="1"/>
          <p:nvPr/>
        </p:nvSpPr>
        <p:spPr>
          <a:xfrm>
            <a:off x="7027669" y="3877163"/>
            <a:ext cx="4552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10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5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초로 분할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약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 증가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독주 데이터 불균형 해소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듀엣 합주 데이터 불균형 해소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데이터셋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6559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28592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 수집</a:t>
            </a:r>
          </a:p>
        </p:txBody>
      </p:sp>
      <p:sp>
        <p:nvSpPr>
          <p:cNvPr id="19" name="화살표: 원형 18">
            <a:extLst>
              <a:ext uri="{FF2B5EF4-FFF2-40B4-BE49-F238E27FC236}">
                <a16:creationId xmlns:a16="http://schemas.microsoft.com/office/drawing/2014/main" id="{02A54A9B-31F6-1FE8-AF0F-77C64D7401EA}"/>
              </a:ext>
            </a:extLst>
          </p:cNvPr>
          <p:cNvSpPr/>
          <p:nvPr/>
        </p:nvSpPr>
        <p:spPr>
          <a:xfrm rot="5400000">
            <a:off x="5371223" y="2679494"/>
            <a:ext cx="1416815" cy="1604865"/>
          </a:xfrm>
          <a:prstGeom prst="circular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64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0">
            <a:extLst>
              <a:ext uri="{FF2B5EF4-FFF2-40B4-BE49-F238E27FC236}">
                <a16:creationId xmlns:a16="http://schemas.microsoft.com/office/drawing/2014/main" id="{025EF5D7-2F9B-8D20-2C75-1E6F52F49D83}"/>
              </a:ext>
            </a:extLst>
          </p:cNvPr>
          <p:cNvSpPr txBox="1">
            <a:spLocks/>
          </p:cNvSpPr>
          <p:nvPr/>
        </p:nvSpPr>
        <p:spPr>
          <a:xfrm>
            <a:off x="1563354" y="1098001"/>
            <a:ext cx="9135499" cy="951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이진 분류</a:t>
            </a:r>
            <a:r>
              <a:rPr lang="en-US" altLang="ko-KR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en-US" altLang="ko-KR" sz="2000" dirty="0" err="1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BCELoss</a:t>
            </a:r>
            <a:r>
              <a:rPr lang="en-US" altLang="ko-KR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+ Sigmoid)</a:t>
            </a: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각각의 악기에 대해 동일한 모델에 데이터셋을 통과 </a:t>
            </a:r>
            <a:r>
              <a:rPr lang="en-US" altLang="ko-KR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</a:t>
            </a:r>
            <a:r>
              <a:rPr lang="ko-KR" altLang="en-US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각각의 결과를 종합하여 최종 결과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5ADE7F-A3B7-7C06-87BA-E87B0ED08CF5}"/>
              </a:ext>
            </a:extLst>
          </p:cNvPr>
          <p:cNvGrpSpPr/>
          <p:nvPr/>
        </p:nvGrpSpPr>
        <p:grpSpPr>
          <a:xfrm>
            <a:off x="1249362" y="3007555"/>
            <a:ext cx="4114799" cy="2294455"/>
            <a:chOff x="1211180" y="537411"/>
            <a:chExt cx="4114799" cy="22944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D8FADED-5107-C489-DC78-188606DCC85D}"/>
                </a:ext>
              </a:extLst>
            </p:cNvPr>
            <p:cNvSpPr/>
            <p:nvPr/>
          </p:nvSpPr>
          <p:spPr>
            <a:xfrm>
              <a:off x="1211180" y="537411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Training Model</a:t>
              </a:r>
              <a:endParaRPr lang="ko-KR" altLang="en-US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E1C2595-89F2-AB67-D4CF-96DF7BD57C50}"/>
                </a:ext>
              </a:extLst>
            </p:cNvPr>
            <p:cNvSpPr/>
            <p:nvPr/>
          </p:nvSpPr>
          <p:spPr>
            <a:xfrm>
              <a:off x="1211180" y="1187116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Training Model</a:t>
              </a:r>
              <a:endParaRPr lang="ko-KR" altLang="en-US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4E9AAEF-A1C7-DE9E-8391-678D812E9E29}"/>
                </a:ext>
              </a:extLst>
            </p:cNvPr>
            <p:cNvSpPr/>
            <p:nvPr/>
          </p:nvSpPr>
          <p:spPr>
            <a:xfrm>
              <a:off x="1211180" y="1836821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Training Model</a:t>
              </a:r>
              <a:endParaRPr lang="ko-KR" altLang="en-US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1A1EAC-C8F2-DBAC-C283-3A8ECC28F419}"/>
                </a:ext>
              </a:extLst>
            </p:cNvPr>
            <p:cNvSpPr/>
            <p:nvPr/>
          </p:nvSpPr>
          <p:spPr>
            <a:xfrm>
              <a:off x="1211180" y="2486526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Training Model</a:t>
              </a:r>
              <a:endParaRPr lang="ko-KR" altLang="en-US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DA18B0A-98FD-406E-BF96-7B2BB563089F}"/>
                </a:ext>
              </a:extLst>
            </p:cNvPr>
            <p:cNvSpPr/>
            <p:nvPr/>
          </p:nvSpPr>
          <p:spPr>
            <a:xfrm>
              <a:off x="4275221" y="537411"/>
              <a:ext cx="1050758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Piano [Y/N]</a:t>
              </a:r>
              <a:endParaRPr lang="ko-KR" altLang="en-US" sz="14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0C3A165-F17A-0A1F-0372-8D7508B5FB63}"/>
                </a:ext>
              </a:extLst>
            </p:cNvPr>
            <p:cNvSpPr/>
            <p:nvPr/>
          </p:nvSpPr>
          <p:spPr>
            <a:xfrm>
              <a:off x="4275221" y="1187116"/>
              <a:ext cx="1050757" cy="3453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Cello [Y/N]</a:t>
              </a:r>
              <a:endParaRPr lang="ko-KR" altLang="en-US" sz="14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8EBC0F-A454-1864-0E07-1E9803C5BB67}"/>
                </a:ext>
              </a:extLst>
            </p:cNvPr>
            <p:cNvSpPr/>
            <p:nvPr/>
          </p:nvSpPr>
          <p:spPr>
            <a:xfrm>
              <a:off x="4275221" y="1836821"/>
              <a:ext cx="1050757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Violin [Y/N]</a:t>
              </a:r>
              <a:endParaRPr lang="ko-KR" altLang="en-US" sz="14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A544591-615E-1D06-1027-F8E01C879945}"/>
                </a:ext>
              </a:extLst>
            </p:cNvPr>
            <p:cNvSpPr/>
            <p:nvPr/>
          </p:nvSpPr>
          <p:spPr>
            <a:xfrm>
              <a:off x="4275222" y="2486526"/>
              <a:ext cx="1050756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Flute [Y/N]</a:t>
              </a:r>
              <a:endParaRPr lang="ko-KR" altLang="en-US" sz="14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8E78173-0A11-A4AB-12E7-A47D0D3BC216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3692943" y="710081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1049E6A-DCB2-0325-F972-271200374E3D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1359786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228855B-6FB2-0D0F-02FE-136CDF51FBA5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1985428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F347599-35BB-04E8-63F4-56F0E50E72DC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2667218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3A44296-97CA-12DA-622D-579B3BB68D85}"/>
              </a:ext>
            </a:extLst>
          </p:cNvPr>
          <p:cNvGrpSpPr/>
          <p:nvPr/>
        </p:nvGrpSpPr>
        <p:grpSpPr>
          <a:xfrm>
            <a:off x="6096000" y="2651420"/>
            <a:ext cx="4778315" cy="2819803"/>
            <a:chOff x="983431" y="3756103"/>
            <a:chExt cx="4778315" cy="281980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496E2ED-178E-415D-F05E-0E0B8CB12EB6}"/>
                </a:ext>
              </a:extLst>
            </p:cNvPr>
            <p:cNvGrpSpPr/>
            <p:nvPr/>
          </p:nvGrpSpPr>
          <p:grpSpPr>
            <a:xfrm>
              <a:off x="995184" y="3756103"/>
              <a:ext cx="1908349" cy="572218"/>
              <a:chOff x="1185429" y="2974576"/>
              <a:chExt cx="1908349" cy="572218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74ABC1C-EDDD-1201-3D4A-2184E4AE844F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Piano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C6D585EA-7E8E-72E3-8214-DBA0588CDDB9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9B2D001C-C190-83B4-988E-BB9DD155AE24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Yes</a:t>
                  </a:r>
                  <a:endParaRPr lang="ko-KR" altLang="en-US" sz="1200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A2D52C27-8B72-BF71-53EE-3B7CA6DE19A9}"/>
                    </a:ext>
                  </a:extLst>
                </p:cNvPr>
                <p:cNvSpPr/>
                <p:nvPr/>
              </p:nvSpPr>
              <p:spPr>
                <a:xfrm>
                  <a:off x="1828802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92492DE1-D327-DD6B-082E-18772A05E587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BA9090DD-1D5E-1731-4492-EC181E9416F6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EF1F948-989A-F9C8-4B04-FEC9A8879CB9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700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Cello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A368FA-0FD8-6F0D-F196-D94652146072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293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Violin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CE6F9C8-8FFB-2647-473B-35CD66C3F7D9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Flute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37E1C92-EDF8-150A-1260-F73C8D3A4BF9}"/>
                </a:ext>
              </a:extLst>
            </p:cNvPr>
            <p:cNvGrpSpPr/>
            <p:nvPr/>
          </p:nvGrpSpPr>
          <p:grpSpPr>
            <a:xfrm>
              <a:off x="995132" y="4496779"/>
              <a:ext cx="1908349" cy="572218"/>
              <a:chOff x="1185429" y="2974576"/>
              <a:chExt cx="1908349" cy="57221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6E711BA-21F1-5627-C032-87543C297827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Piano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A3739D49-10B2-8298-DB05-D7C39DD85F07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FB996E75-72B2-7144-3202-A6FB689439E2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FF1D7E1D-DCE4-49E9-DF9F-00769ABB6F96}"/>
                    </a:ext>
                  </a:extLst>
                </p:cNvPr>
                <p:cNvSpPr/>
                <p:nvPr/>
              </p:nvSpPr>
              <p:spPr>
                <a:xfrm>
                  <a:off x="1828802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No</a:t>
                  </a:r>
                  <a:endParaRPr lang="ko-KR" altLang="en-US" sz="1200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45D13CDC-60DD-24F3-702E-4EF43B325143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991ECD9D-C019-3626-6547-069153182921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B30A8D2-293E-8CC8-C8C8-FEA9D7EFDE74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700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Cello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7C9F671-8FAA-F12F-40B5-4D764091D1FB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293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Violin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FEF129D-C543-D04A-F736-2220F09C6667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Flute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12F865C-927E-4369-8683-740AA5CCCB5A}"/>
                </a:ext>
              </a:extLst>
            </p:cNvPr>
            <p:cNvGrpSpPr/>
            <p:nvPr/>
          </p:nvGrpSpPr>
          <p:grpSpPr>
            <a:xfrm>
              <a:off x="983431" y="5237455"/>
              <a:ext cx="1908349" cy="572218"/>
              <a:chOff x="1185429" y="2974576"/>
              <a:chExt cx="1908349" cy="57221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985AAB8-F453-80B5-3458-BCF55ECCA57D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Piano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808291D1-447D-DF63-67C6-BA61C9D08977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B79D4C32-F64C-2332-E65F-D98044E39BAC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3AA0D1E-A78C-06A1-1F1F-F8E56C181E55}"/>
                    </a:ext>
                  </a:extLst>
                </p:cNvPr>
                <p:cNvSpPr/>
                <p:nvPr/>
              </p:nvSpPr>
              <p:spPr>
                <a:xfrm>
                  <a:off x="1828802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98894917-FD33-CA5B-0440-7012395B33AF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Yes</a:t>
                  </a:r>
                  <a:endParaRPr lang="ko-KR" altLang="en-US" sz="1200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AAB06666-352F-D866-71A4-10317664EA9F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9B5DDA-C668-8D24-8661-63D0DB8BAF12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700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Cello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F8A34BE-9C6C-A0BF-566C-DAC5CCA78790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293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Violin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A64CFF-3FB9-1EC2-ADDA-50691B4784C7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Flute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184401E-C516-63B7-95FD-5B2CA6827F5C}"/>
                </a:ext>
              </a:extLst>
            </p:cNvPr>
            <p:cNvGrpSpPr/>
            <p:nvPr/>
          </p:nvGrpSpPr>
          <p:grpSpPr>
            <a:xfrm>
              <a:off x="983431" y="6003688"/>
              <a:ext cx="1908350" cy="572218"/>
              <a:chOff x="1185429" y="2974576"/>
              <a:chExt cx="1908350" cy="57221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30EA00-77BB-3351-DC7B-31648D6A362A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Piano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2422D38A-1974-8887-0A4C-CA1F01A2CAAA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7" cy="307777"/>
                <a:chOff x="1171075" y="3248527"/>
                <a:chExt cx="2630906" cy="433137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AEBE3518-AA8B-B1BC-1F54-E13E12946CAF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D8553632-607D-04D1-BF4C-E76CFD2F254B}"/>
                    </a:ext>
                  </a:extLst>
                </p:cNvPr>
                <p:cNvSpPr/>
                <p:nvPr/>
              </p:nvSpPr>
              <p:spPr>
                <a:xfrm>
                  <a:off x="1828800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0B75ED73-57EB-5197-D2A5-D3692EB1B5DC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67BB3BC-FBBE-E637-99B3-D21B4D8B6501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No</a:t>
                  </a:r>
                  <a:endParaRPr lang="ko-KR" altLang="en-US" sz="1200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DDB2974-B867-BA51-DFA3-33F5C75CD4F1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700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Cello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3B5E844-0986-A15F-6CC7-96B2FEDE1857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293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Violin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70799D9-9291-C3E1-29BB-5398A3742C8A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Flute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5A8324C4-2494-4B0B-D3FF-7AEBF26710FC}"/>
                </a:ext>
              </a:extLst>
            </p:cNvPr>
            <p:cNvGrpSpPr/>
            <p:nvPr/>
          </p:nvGrpSpPr>
          <p:grpSpPr>
            <a:xfrm>
              <a:off x="3853397" y="4799418"/>
              <a:ext cx="1908349" cy="572218"/>
              <a:chOff x="1185429" y="2974576"/>
              <a:chExt cx="1908349" cy="572218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3EBBA1-8B49-B335-25D3-EAF3881FAEE5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Piano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5853FAD-D6EE-EBB6-3DE4-034E899A2207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974F4D4B-8200-35D1-7C32-1CD65A90F676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5A04AD27-CF98-4347-FD39-5FA1F7E2DDE0}"/>
                    </a:ext>
                  </a:extLst>
                </p:cNvPr>
                <p:cNvSpPr/>
                <p:nvPr/>
              </p:nvSpPr>
              <p:spPr>
                <a:xfrm>
                  <a:off x="1828801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49F9904C-42DF-2C83-D676-4087ECA899D9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49C59AF6-FCEB-7E22-1A8D-B310FC5B5ACD}"/>
                    </a:ext>
                  </a:extLst>
                </p:cNvPr>
                <p:cNvSpPr/>
                <p:nvPr/>
              </p:nvSpPr>
              <p:spPr>
                <a:xfrm>
                  <a:off x="3144253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7D07A4-27C5-5AC4-44EE-BF3967643B4E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700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Cello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11101E-669B-6956-6A4A-3325422645D5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293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Violin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D18727-B841-6151-2D78-57A811013AF9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Flute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</p:grp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717134AB-D603-886B-0F23-36C3C93055A3}"/>
                </a:ext>
              </a:extLst>
            </p:cNvPr>
            <p:cNvSpPr/>
            <p:nvPr/>
          </p:nvSpPr>
          <p:spPr>
            <a:xfrm>
              <a:off x="3133600" y="4338764"/>
              <a:ext cx="582278" cy="179097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70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4E3E306-6035-EDAE-D9A8-F410F946B556}"/>
              </a:ext>
            </a:extLst>
          </p:cNvPr>
          <p:cNvGrpSpPr/>
          <p:nvPr/>
        </p:nvGrpSpPr>
        <p:grpSpPr>
          <a:xfrm>
            <a:off x="6258358" y="3342107"/>
            <a:ext cx="5579415" cy="1276676"/>
            <a:chOff x="510746" y="2621856"/>
            <a:chExt cx="7117492" cy="162861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50A49B2-81CA-B401-AF66-1DD2E506D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9" t="76396" r="37432" b="19880"/>
            <a:stretch/>
          </p:blipFill>
          <p:spPr>
            <a:xfrm>
              <a:off x="510746" y="2621856"/>
              <a:ext cx="7117492" cy="25537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2EE47F9-AF45-C3FF-A604-18BFEA1D9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89" t="70751" r="37433" b="25525"/>
            <a:stretch/>
          </p:blipFill>
          <p:spPr>
            <a:xfrm>
              <a:off x="510746" y="2873345"/>
              <a:ext cx="7117492" cy="25537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F68B3DC-65FD-FB48-E3A1-045A985AF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89" t="73994" r="37433" b="22700"/>
            <a:stretch/>
          </p:blipFill>
          <p:spPr>
            <a:xfrm>
              <a:off x="510746" y="3128719"/>
              <a:ext cx="7117492" cy="2267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136D1D0-916F-93E0-21DE-3CFC5DD26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89" t="77300" r="37433" b="19395"/>
            <a:stretch/>
          </p:blipFill>
          <p:spPr>
            <a:xfrm>
              <a:off x="510746" y="3348758"/>
              <a:ext cx="7117492" cy="2267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34CAEA-A20F-F20A-4CB8-CBC75D8B3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89" t="70871" r="37433" b="25823"/>
            <a:stretch/>
          </p:blipFill>
          <p:spPr>
            <a:xfrm>
              <a:off x="510746" y="3568797"/>
              <a:ext cx="7117492" cy="2267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85C8E96-BE71-9A05-75AC-6F8A16AE7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189" t="73874" r="37433" b="22700"/>
            <a:stretch/>
          </p:blipFill>
          <p:spPr>
            <a:xfrm>
              <a:off x="510746" y="3795497"/>
              <a:ext cx="7117492" cy="23493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118CD06-34A6-7668-F63D-211767E21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189" t="74354" r="37433" b="22220"/>
            <a:stretch/>
          </p:blipFill>
          <p:spPr>
            <a:xfrm>
              <a:off x="510746" y="4015536"/>
              <a:ext cx="7117492" cy="23493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2196CF-DEDA-A060-9287-43677CEBCF16}"/>
              </a:ext>
            </a:extLst>
          </p:cNvPr>
          <p:cNvSpPr txBox="1"/>
          <p:nvPr/>
        </p:nvSpPr>
        <p:spPr>
          <a:xfrm>
            <a:off x="1189849" y="1476542"/>
            <a:ext cx="8935070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우리 데이터 만의 적합한 모델이 분명히 존재할 것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-&gt; Learning rate / Dropout / Batch normalization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등 다양한 변화 실험</a:t>
            </a:r>
            <a:endParaRPr lang="en-US" altLang="ko-KR" sz="2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Overfitting 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해소와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Epoch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를 늘일 수 있는 방법 고안 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12CE14-C5AE-93A3-A0C2-D74937F84C01}"/>
              </a:ext>
            </a:extLst>
          </p:cNvPr>
          <p:cNvGrpSpPr/>
          <p:nvPr/>
        </p:nvGrpSpPr>
        <p:grpSpPr>
          <a:xfrm>
            <a:off x="1216174" y="3360156"/>
            <a:ext cx="4931381" cy="1656215"/>
            <a:chOff x="525294" y="1322962"/>
            <a:chExt cx="7081736" cy="23784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AC71AF-DE90-6893-B709-9857E4166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308" t="71348" r="37606" b="25106"/>
            <a:stretch/>
          </p:blipFill>
          <p:spPr>
            <a:xfrm>
              <a:off x="525294" y="1322962"/>
              <a:ext cx="7081736" cy="24319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51A152-A03A-A2A8-FC2F-D4460243E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308" t="76738" r="37606" b="19716"/>
            <a:stretch/>
          </p:blipFill>
          <p:spPr>
            <a:xfrm>
              <a:off x="525294" y="1566154"/>
              <a:ext cx="7081736" cy="24319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1DD5C4-1315-D432-F35C-367317F52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308" t="70922" r="37606" b="25532"/>
            <a:stretch/>
          </p:blipFill>
          <p:spPr>
            <a:xfrm>
              <a:off x="525294" y="1809346"/>
              <a:ext cx="7081736" cy="24319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83D6F9-8BC3-7978-4F9D-DAB1142BC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308" t="75745" r="37606" b="20709"/>
            <a:stretch/>
          </p:blipFill>
          <p:spPr>
            <a:xfrm>
              <a:off x="525294" y="2052538"/>
              <a:ext cx="7081736" cy="2431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EDA218-9410-B939-0ED7-669547410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308" t="79149" r="37606" b="17305"/>
            <a:stretch/>
          </p:blipFill>
          <p:spPr>
            <a:xfrm>
              <a:off x="525294" y="2295730"/>
              <a:ext cx="7081736" cy="2431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23984CB-1B20-07EE-4E9A-F5CE5142C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308" t="71631" r="37606" b="24823"/>
            <a:stretch/>
          </p:blipFill>
          <p:spPr>
            <a:xfrm>
              <a:off x="525294" y="2538922"/>
              <a:ext cx="7081736" cy="2431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AC1CB54-8558-DE17-FACA-1D9DAB40A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308" t="78582" r="37606" b="17872"/>
            <a:stretch/>
          </p:blipFill>
          <p:spPr>
            <a:xfrm>
              <a:off x="525294" y="2782114"/>
              <a:ext cx="7081736" cy="24319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5A7B6B1-2FF7-BC77-4556-D7213E89C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308" t="73617" r="37606" b="22837"/>
            <a:stretch/>
          </p:blipFill>
          <p:spPr>
            <a:xfrm>
              <a:off x="525294" y="3025306"/>
              <a:ext cx="7081736" cy="2431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F583EEE-A359-4B88-D8E6-94F4A3C06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308" t="75035" r="37606" b="21419"/>
            <a:stretch/>
          </p:blipFill>
          <p:spPr>
            <a:xfrm>
              <a:off x="525294" y="3214996"/>
              <a:ext cx="7081736" cy="24319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9867EE5-DF06-A124-46CC-D8676B22F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4308" t="80709" r="37606" b="15745"/>
            <a:stretch/>
          </p:blipFill>
          <p:spPr>
            <a:xfrm>
              <a:off x="525294" y="3458187"/>
              <a:ext cx="7081736" cy="24319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DF42BA-8313-57BD-9C40-268F70033DEF}"/>
              </a:ext>
            </a:extLst>
          </p:cNvPr>
          <p:cNvSpPr txBox="1"/>
          <p:nvPr/>
        </p:nvSpPr>
        <p:spPr>
          <a:xfrm>
            <a:off x="1189849" y="5159402"/>
            <a:ext cx="5192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Viola (U-net</a:t>
            </a:r>
            <a:r>
              <a:rPr lang="ko-KR" altLang="en-US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에만 </a:t>
            </a:r>
            <a:r>
              <a:rPr lang="en-US" altLang="ko-KR" sz="28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batchnorm</a:t>
            </a:r>
            <a:r>
              <a:rPr lang="ko-KR" altLang="en-US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적용</a:t>
            </a:r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ko-KR" altLang="en-US" sz="2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7AD640-9820-B85F-D024-DF0BE5432826}"/>
              </a:ext>
            </a:extLst>
          </p:cNvPr>
          <p:cNvSpPr txBox="1"/>
          <p:nvPr/>
        </p:nvSpPr>
        <p:spPr>
          <a:xfrm>
            <a:off x="6147555" y="4098740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Best case</a:t>
            </a:r>
            <a:endParaRPr lang="ko-KR" altLang="en-US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CF0A9B-EA99-0564-2DAE-58ABC9E4E436}"/>
              </a:ext>
            </a:extLst>
          </p:cNvPr>
          <p:cNvCxnSpPr>
            <a:cxnSpLocks/>
          </p:cNvCxnSpPr>
          <p:nvPr/>
        </p:nvCxnSpPr>
        <p:spPr>
          <a:xfrm flipH="1">
            <a:off x="1017037" y="4084415"/>
            <a:ext cx="10730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95A0863-818F-65F7-ED72-63B384826B2D}"/>
              </a:ext>
            </a:extLst>
          </p:cNvPr>
          <p:cNvSpPr txBox="1"/>
          <p:nvPr/>
        </p:nvSpPr>
        <p:spPr>
          <a:xfrm>
            <a:off x="6291253" y="5159402"/>
            <a:ext cx="5987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Viola (</a:t>
            </a:r>
            <a:r>
              <a:rPr lang="ko-KR" altLang="en-US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모든 </a:t>
            </a:r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layer</a:t>
            </a:r>
            <a:r>
              <a:rPr lang="ko-KR" altLang="en-US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에 </a:t>
            </a:r>
            <a:r>
              <a:rPr lang="en-US" altLang="ko-KR" sz="28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batchnorm</a:t>
            </a:r>
            <a:r>
              <a:rPr lang="ko-KR" altLang="en-US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적용</a:t>
            </a:r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ko-KR" altLang="en-US" sz="2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3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2196CF-DEDA-A060-9287-43677CEBCF16}"/>
              </a:ext>
            </a:extLst>
          </p:cNvPr>
          <p:cNvSpPr txBox="1"/>
          <p:nvPr/>
        </p:nvSpPr>
        <p:spPr>
          <a:xfrm>
            <a:off x="1258171" y="656009"/>
            <a:ext cx="8958417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전체 데이터 셋의 악기간 비율을 맞췄으나</a:t>
            </a:r>
            <a:r>
              <a:rPr lang="en-US" altLang="ko-KR" sz="2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Train/Val/Test </a:t>
            </a:r>
            <a:r>
              <a:rPr lang="ko-KR" altLang="en-US" sz="2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데이터로 분할 하는 과정에서 비율 불균형 발생 </a:t>
            </a:r>
            <a:endParaRPr lang="en-US" altLang="ko-KR" sz="2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</a:t>
            </a:r>
            <a:r>
              <a:rPr lang="ko-KR" altLang="en-US" sz="2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영향이 있는지 분석하고 개선</a:t>
            </a: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1D3524A0-E904-6780-4952-B5474E4CF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114758"/>
              </p:ext>
            </p:extLst>
          </p:nvPr>
        </p:nvGraphicFramePr>
        <p:xfrm>
          <a:off x="1410212" y="2747629"/>
          <a:ext cx="3421647" cy="3262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0183">
                  <a:extLst>
                    <a:ext uri="{9D8B030D-6E8A-4147-A177-3AD203B41FA5}">
                      <a16:colId xmlns:a16="http://schemas.microsoft.com/office/drawing/2014/main" val="1340554567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501059053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958718686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499032043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2238741991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44785587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4036070954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255077218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647744022"/>
                    </a:ext>
                  </a:extLst>
                </a:gridCol>
              </a:tblGrid>
              <a:tr h="308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Train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첼로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클라리넷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드럼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플루트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피아노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비올라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바이올린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lt"/>
                      </a:endParaRPr>
                    </a:p>
                  </a:txBody>
                  <a:tcPr marL="44142" marR="44142" marT="22071" marB="22071" anchor="ctr"/>
                </a:tc>
                <a:extLst>
                  <a:ext uri="{0D108BD9-81ED-4DB2-BD59-A6C34878D82A}">
                    <a16:rowId xmlns:a16="http://schemas.microsoft.com/office/drawing/2014/main" val="2180470291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첼로</a:t>
                      </a:r>
                      <a:endParaRPr lang="en-US" altLang="ko-KR" sz="900" dirty="0">
                        <a:latin typeface="+mn-lt"/>
                      </a:endParaRP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1427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(68.6%)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288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(62.7%)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[538]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208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+mn-lt"/>
                        </a:rPr>
                        <a:t>(52.9%)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[243]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233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(52.2%)</a:t>
                      </a:r>
                      <a:endParaRPr lang="en-US" altLang="ko-KR" sz="500" dirty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[1415]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64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(15%)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[89]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396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(72.8%)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[3233]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175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(45.2%)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[2226]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5856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(70.4%)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95427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클라리넷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(62.7%)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[538]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1444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(68.5%)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162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(65.9%)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[388]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201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(48.7%)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[630]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391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(39.1%)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[958]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151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(45.6%)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[349]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150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(39.5%)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[484]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3664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(59.1%)</a:t>
                      </a:r>
                    </a:p>
                  </a:txBody>
                  <a:tcPr marL="44142" marR="44142" marT="22071" marB="22071" anchor="ctr"/>
                </a:tc>
                <a:extLst>
                  <a:ext uri="{0D108BD9-81ED-4DB2-BD59-A6C34878D82A}">
                    <a16:rowId xmlns:a16="http://schemas.microsoft.com/office/drawing/2014/main" val="1221506407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드럼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(52.9%)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[243]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(65.9%)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[388]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819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(55.8%)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158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(91.3%)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[218]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259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(76.2%)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[517]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32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(61.5%)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[42]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106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(49.5%)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[173]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2072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(60.4%)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/>
                </a:tc>
                <a:extLst>
                  <a:ext uri="{0D108BD9-81ED-4DB2-BD59-A6C34878D82A}">
                    <a16:rowId xmlns:a16="http://schemas.microsoft.com/office/drawing/2014/main" val="1767658314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플루트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(52.2%)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[1415]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(48.7%)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[630]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(91.3%)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[218]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923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(37.7%)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166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(18.7%)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[336]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228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(40.0%)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[1503]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187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(41.2%)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[737]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3804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(51.9%)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29354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피아노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(15%)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[89]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(39.1%)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[958]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(76.2%)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[517]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(18.7%)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[336]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790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(58.6%)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256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(37.7%)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[352]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545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(55.8%)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[849]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3181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(47.1%)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853362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비올라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396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(72.8%)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[3233]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(45.6%)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[349]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(61.5%)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[42]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(40.0%)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[1503]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(37.7%)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[352]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538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(40.0%)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708</a:t>
                      </a:r>
                    </a:p>
                    <a:p>
                      <a:pPr algn="ctr" latinLnBrk="1"/>
                      <a:r>
                        <a:rPr lang="en-US" altLang="ko-KR" sz="600" dirty="0">
                          <a:latin typeface="+mn-lt"/>
                        </a:rPr>
                        <a:t>(100%)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[2852]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5538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(71.1%)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11856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+mn-lt"/>
                        </a:rPr>
                        <a:t>바이올린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(45.2%)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[2226]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(39.5%)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[484]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(49.5%)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[173]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(41.2%)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[737]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545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(55.8%)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[849]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708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(100%)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[2852]</a:t>
                      </a:r>
                      <a:endParaRPr lang="ko-KR" altLang="en-US" sz="9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2773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(76.3%)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6637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(71.9%)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442707"/>
                  </a:ext>
                </a:extLst>
              </a:tr>
              <a:tr h="28183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lt"/>
                      </a:endParaRP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5856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(70.4%)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3664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(59.1%)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2072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(60.4%)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3804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(51.9%)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3181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(47.1%)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5538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(71.1%)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lt"/>
                        </a:rPr>
                        <a:t>6637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(71.9%)</a:t>
                      </a:r>
                      <a:endParaRPr lang="ko-KR" altLang="en-US" sz="700" dirty="0">
                        <a:latin typeface="+mn-lt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lt"/>
                      </a:endParaRPr>
                    </a:p>
                  </a:txBody>
                  <a:tcPr marL="44142" marR="44142" marT="22071" marB="22071" anchor="ctr"/>
                </a:tc>
                <a:extLst>
                  <a:ext uri="{0D108BD9-81ED-4DB2-BD59-A6C34878D82A}">
                    <a16:rowId xmlns:a16="http://schemas.microsoft.com/office/drawing/2014/main" val="3034531072"/>
                  </a:ext>
                </a:extLst>
              </a:tr>
            </a:tbl>
          </a:graphicData>
        </a:graphic>
      </p:graphicFrame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AE92562-5BFA-5007-B1C1-5FA2C34D0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385291"/>
              </p:ext>
            </p:extLst>
          </p:nvPr>
        </p:nvGraphicFramePr>
        <p:xfrm>
          <a:off x="4866181" y="2744745"/>
          <a:ext cx="4096089" cy="3246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121">
                  <a:extLst>
                    <a:ext uri="{9D8B030D-6E8A-4147-A177-3AD203B41FA5}">
                      <a16:colId xmlns:a16="http://schemas.microsoft.com/office/drawing/2014/main" val="1340554567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501059053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958718686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499032043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2238741991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44785587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4036070954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255077218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647744022"/>
                    </a:ext>
                  </a:extLst>
                </a:gridCol>
              </a:tblGrid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Val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첼로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클라리넷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드럼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플루트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피아노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비올라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바이올린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52843" marR="52843" marT="26421" marB="26421" anchor="ctr"/>
                </a:tc>
                <a:extLst>
                  <a:ext uri="{0D108BD9-81ED-4DB2-BD59-A6C34878D82A}">
                    <a16:rowId xmlns:a16="http://schemas.microsoft.com/office/drawing/2014/main" val="2180470291"/>
                  </a:ext>
                </a:extLst>
              </a:tr>
              <a:tr h="33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첼로</a:t>
                      </a:r>
                      <a:endParaRPr lang="en-US" altLang="ko-KR" sz="1000" dirty="0">
                        <a:latin typeface="+mn-lt"/>
                      </a:endParaRP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354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(17.0%)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74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(16.1%)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131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+mn-lt"/>
                        </a:rPr>
                        <a:t>(33.3%)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120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(26.9%)</a:t>
                      </a:r>
                      <a:endParaRPr lang="en-US" altLang="ko-KR" sz="6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183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(43.0%)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66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(12.1%)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95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(24.5%)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1275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(15.3%)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95427"/>
                  </a:ext>
                </a:extLst>
              </a:tr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클라리넷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(16.1%)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358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(17.0%)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52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(21.1%)</a:t>
                      </a:r>
                    </a:p>
                  </a:txBody>
                  <a:tcPr marL="52843" marR="52843" marT="26421" marB="2642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58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(14.0%)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303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(30.3%)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90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(27.2%)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189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(49.7%)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1318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(21.3%)</a:t>
                      </a:r>
                    </a:p>
                  </a:txBody>
                  <a:tcPr marL="52843" marR="52843" marT="26421" marB="26421" anchor="ctr"/>
                </a:tc>
                <a:extLst>
                  <a:ext uri="{0D108BD9-81ED-4DB2-BD59-A6C34878D82A}">
                    <a16:rowId xmlns:a16="http://schemas.microsoft.com/office/drawing/2014/main" val="1221506407"/>
                  </a:ext>
                </a:extLst>
              </a:tr>
              <a:tr h="33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드럼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(33.3%)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(21.1%)</a:t>
                      </a:r>
                    </a:p>
                  </a:txBody>
                  <a:tcPr marL="52843" marR="52843" marT="26421" marB="2642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383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(26.1%)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34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(10.0%)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18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(8.4%)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813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(23.7%)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58314"/>
                  </a:ext>
                </a:extLst>
              </a:tr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플루트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(26.9%)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(14.0%)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700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(28.6%)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368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(41.4%)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232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(39.7%)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166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(36.6%)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1745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(23.8%)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29354"/>
                  </a:ext>
                </a:extLst>
              </a:tr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피아노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(43.0%)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(30.3%)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(10.0%)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(41.4%)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253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(18.8%)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321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(47.3%)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236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(24.2%)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1795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(26.6%)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853362"/>
                  </a:ext>
                </a:extLst>
              </a:tr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비올라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66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(12.1%)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(27.2%)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(39.7%)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(47.3%)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289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(21.5%)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atin typeface="+mn-lt"/>
                        </a:rPr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1074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(13.8%)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11856"/>
                  </a:ext>
                </a:extLst>
              </a:tr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lt"/>
                        </a:rPr>
                        <a:t>바이올린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(24.5%)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(49.7%)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(8.4%)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(36.6%)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(24.2%)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289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(10.4%)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1213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(13.1%)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442707"/>
                  </a:ext>
                </a:extLst>
              </a:tr>
              <a:tr h="33951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1275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(15.3%)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1318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(21.3%)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813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(23.7%)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1745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(23.8%)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1795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(26.6%)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1074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(13.8%)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1213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atin typeface="+mn-lt"/>
                        </a:rPr>
                        <a:t>(13.1%)</a:t>
                      </a:r>
                      <a:endParaRPr lang="ko-KR" altLang="en-US" sz="800" dirty="0">
                        <a:latin typeface="+mn-lt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52843" marR="52843" marT="26421" marB="26421" anchor="ctr"/>
                </a:tc>
                <a:extLst>
                  <a:ext uri="{0D108BD9-81ED-4DB2-BD59-A6C34878D82A}">
                    <a16:rowId xmlns:a16="http://schemas.microsoft.com/office/drawing/2014/main" val="303453107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BD6A667-B1C8-7CC6-6514-9FEED82E9B39}"/>
              </a:ext>
            </a:extLst>
          </p:cNvPr>
          <p:cNvSpPr txBox="1"/>
          <p:nvPr/>
        </p:nvSpPr>
        <p:spPr>
          <a:xfrm>
            <a:off x="2308547" y="2416586"/>
            <a:ext cx="195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Train data(60%)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E7110-BC55-BC00-2A0C-54EBDEFF9790}"/>
              </a:ext>
            </a:extLst>
          </p:cNvPr>
          <p:cNvSpPr txBox="1"/>
          <p:nvPr/>
        </p:nvSpPr>
        <p:spPr>
          <a:xfrm>
            <a:off x="6172093" y="2416586"/>
            <a:ext cx="169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Val data(20%)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D9D89A-21F2-4BA6-B16E-FD1968BAB8DD}"/>
              </a:ext>
            </a:extLst>
          </p:cNvPr>
          <p:cNvSpPr/>
          <p:nvPr/>
        </p:nvSpPr>
        <p:spPr>
          <a:xfrm>
            <a:off x="9128897" y="4743747"/>
            <a:ext cx="323615" cy="323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40542-7AA3-7CEB-C567-60CCC51C9CA7}"/>
              </a:ext>
            </a:extLst>
          </p:cNvPr>
          <p:cNvSpPr txBox="1"/>
          <p:nvPr/>
        </p:nvSpPr>
        <p:spPr>
          <a:xfrm>
            <a:off x="9486014" y="4742775"/>
            <a:ext cx="1461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비율에 너무 벗어남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3A9F811-1D6D-DA67-F7F1-53D1951899EE}"/>
              </a:ext>
            </a:extLst>
          </p:cNvPr>
          <p:cNvSpPr/>
          <p:nvPr/>
        </p:nvSpPr>
        <p:spPr>
          <a:xfrm>
            <a:off x="9128897" y="5230273"/>
            <a:ext cx="323615" cy="32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BBA724-7968-6C49-B6A8-E171F7AE81B9}"/>
              </a:ext>
            </a:extLst>
          </p:cNvPr>
          <p:cNvSpPr txBox="1"/>
          <p:nvPr/>
        </p:nvSpPr>
        <p:spPr>
          <a:xfrm>
            <a:off x="9486015" y="5207402"/>
            <a:ext cx="158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비율에 많이 벗어남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FBACAE3-493E-3C03-CD37-DADDD077D26B}"/>
              </a:ext>
            </a:extLst>
          </p:cNvPr>
          <p:cNvSpPr/>
          <p:nvPr/>
        </p:nvSpPr>
        <p:spPr>
          <a:xfrm>
            <a:off x="9128897" y="5686412"/>
            <a:ext cx="323615" cy="3236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C27C0-B205-D7E5-A08D-A539BA3FB886}"/>
              </a:ext>
            </a:extLst>
          </p:cNvPr>
          <p:cNvSpPr txBox="1"/>
          <p:nvPr/>
        </p:nvSpPr>
        <p:spPr>
          <a:xfrm>
            <a:off x="9486016" y="5677176"/>
            <a:ext cx="1584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비율에 조금 벗어남</a:t>
            </a:r>
          </a:p>
        </p:txBody>
      </p:sp>
    </p:spTree>
    <p:extLst>
      <p:ext uri="{BB962C8B-B14F-4D97-AF65-F5344CB8AC3E}">
        <p14:creationId xmlns:p14="http://schemas.microsoft.com/office/powerpoint/2010/main" val="2875070209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Punchcard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1359</TotalTime>
  <Words>3396</Words>
  <Application>Microsoft Office PowerPoint</Application>
  <PresentationFormat>와이드스크린</PresentationFormat>
  <Paragraphs>1299</Paragraphs>
  <Slides>54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Wingdings</vt:lpstr>
      <vt:lpstr>배달의민족 한나</vt:lpstr>
      <vt:lpstr>Roboto</vt:lpstr>
      <vt:lpstr>Malgun Gothic</vt:lpstr>
      <vt:lpstr>Arial</vt:lpstr>
      <vt:lpstr>Malgun Gothic Semilight</vt:lpstr>
      <vt:lpstr>THE외계인설명서</vt:lpstr>
      <vt:lpstr>PunchcardVTI</vt:lpstr>
      <vt:lpstr>전자공학 종합설계2 최종발표</vt:lpstr>
      <vt:lpstr>목차</vt:lpstr>
      <vt:lpstr>요약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실험 및 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적용 및 평가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전자공학 종합설계2 최종발표</dc:title>
  <dc:creator>Park Byeongjun</dc:creator>
  <cp:lastModifiedBy>박지우</cp:lastModifiedBy>
  <cp:revision>70</cp:revision>
  <dcterms:created xsi:type="dcterms:W3CDTF">2022-12-08T16:31:04Z</dcterms:created>
  <dcterms:modified xsi:type="dcterms:W3CDTF">2022-12-12T05:41:02Z</dcterms:modified>
</cp:coreProperties>
</file>